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5"/>
  </p:notesMasterIdLst>
  <p:sldIdLst>
    <p:sldId id="256" r:id="rId2"/>
    <p:sldId id="258" r:id="rId3"/>
    <p:sldId id="262" r:id="rId4"/>
    <p:sldId id="304" r:id="rId5"/>
    <p:sldId id="326" r:id="rId6"/>
    <p:sldId id="305" r:id="rId7"/>
    <p:sldId id="330" r:id="rId8"/>
    <p:sldId id="331" r:id="rId9"/>
    <p:sldId id="260" r:id="rId10"/>
    <p:sldId id="332" r:id="rId11"/>
    <p:sldId id="261" r:id="rId12"/>
    <p:sldId id="306" r:id="rId13"/>
    <p:sldId id="311" r:id="rId14"/>
    <p:sldId id="327" r:id="rId15"/>
    <p:sldId id="329" r:id="rId16"/>
    <p:sldId id="315" r:id="rId17"/>
    <p:sldId id="322" r:id="rId18"/>
    <p:sldId id="313" r:id="rId19"/>
    <p:sldId id="270" r:id="rId20"/>
    <p:sldId id="266" r:id="rId21"/>
    <p:sldId id="314" r:id="rId22"/>
    <p:sldId id="348" r:id="rId23"/>
    <p:sldId id="298" r:id="rId24"/>
    <p:sldId id="340" r:id="rId25"/>
    <p:sldId id="334" r:id="rId26"/>
    <p:sldId id="335" r:id="rId27"/>
    <p:sldId id="336" r:id="rId28"/>
    <p:sldId id="337" r:id="rId29"/>
    <p:sldId id="338" r:id="rId30"/>
    <p:sldId id="339" r:id="rId31"/>
    <p:sldId id="341" r:id="rId32"/>
    <p:sldId id="342" r:id="rId33"/>
    <p:sldId id="343" r:id="rId34"/>
    <p:sldId id="344" r:id="rId35"/>
    <p:sldId id="345" r:id="rId36"/>
    <p:sldId id="346" r:id="rId37"/>
    <p:sldId id="268" r:id="rId38"/>
    <p:sldId id="347" r:id="rId39"/>
    <p:sldId id="316" r:id="rId40"/>
    <p:sldId id="349" r:id="rId41"/>
    <p:sldId id="263" r:id="rId42"/>
    <p:sldId id="333" r:id="rId43"/>
    <p:sldId id="272" r:id="rId44"/>
  </p:sldIdLst>
  <p:sldSz cx="9144000" cy="5143500" type="screen16x9"/>
  <p:notesSz cx="6858000" cy="9144000"/>
  <p:embeddedFontLst>
    <p:embeddedFont>
      <p:font typeface="Barlow Condensed" panose="020B0604020202020204" charset="0"/>
      <p:regular r:id="rId46"/>
      <p:bold r:id="rId47"/>
      <p:italic r:id="rId48"/>
      <p:boldItalic r:id="rId49"/>
    </p:embeddedFont>
    <p:embeddedFont>
      <p:font typeface="Cambria Math" panose="02040503050406030204" pitchFamily="18" charset="0"/>
      <p:regular r:id="rId50"/>
    </p:embeddedFont>
    <p:embeddedFont>
      <p:font typeface="Tw Cen MT" panose="020B0602020104020603" pitchFamily="34" charset="0"/>
      <p:regular r:id="rId51"/>
      <p:bold r:id="rId52"/>
      <p:italic r:id="rId53"/>
      <p:boldItalic r:id="rId54"/>
    </p:embeddedFont>
    <p:embeddedFont>
      <p:font typeface="Calibri" panose="020F050202020403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BB1A5C-2871-4328-B29B-C2C15025B81F}">
  <a:tblStyle styleId="{68BB1A5C-2871-4328-B29B-C2C15025B8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574" autoAdjust="0"/>
  </p:normalViewPr>
  <p:slideViewPr>
    <p:cSldViewPr snapToGrid="0">
      <p:cViewPr varScale="1">
        <p:scale>
          <a:sx n="97" d="100"/>
          <a:sy n="97" d="100"/>
        </p:scale>
        <p:origin x="60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E829B8-43B5-4AF7-A3AA-306FF90150D3}"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IN"/>
        </a:p>
      </dgm:t>
    </dgm:pt>
    <dgm:pt modelId="{78704385-6309-4557-B2DD-0B83131F48A7}">
      <dgm:prSet phldrT="[Text]" custT="1"/>
      <dgm:spPr/>
      <dgm:t>
        <a:bodyPr/>
        <a:lstStyle/>
        <a:p>
          <a:r>
            <a:rPr lang="en-US" sz="3200" dirty="0">
              <a:latin typeface="Barlow Condensed" panose="020B0604020202020204" charset="0"/>
            </a:rPr>
            <a:t>Random Forest Algorithm </a:t>
          </a:r>
          <a:endParaRPr lang="en-IN" sz="3200" dirty="0">
            <a:latin typeface="Barlow Condensed" panose="020B0604020202020204" charset="0"/>
          </a:endParaRPr>
        </a:p>
      </dgm:t>
    </dgm:pt>
    <dgm:pt modelId="{D34E5035-49BE-4475-88C1-178FD736666E}" type="parTrans" cxnId="{7EDE2EF1-0CC9-4488-8FC5-D780884EFAAF}">
      <dgm:prSet/>
      <dgm:spPr/>
      <dgm:t>
        <a:bodyPr/>
        <a:lstStyle/>
        <a:p>
          <a:endParaRPr lang="en-IN"/>
        </a:p>
      </dgm:t>
    </dgm:pt>
    <dgm:pt modelId="{5CC37C87-61DA-4C84-84E3-34D4EC3B34BC}" type="sibTrans" cxnId="{7EDE2EF1-0CC9-4488-8FC5-D780884EFAAF}">
      <dgm:prSet/>
      <dgm:spPr/>
      <dgm:t>
        <a:bodyPr/>
        <a:lstStyle/>
        <a:p>
          <a:endParaRPr lang="en-IN"/>
        </a:p>
      </dgm:t>
    </dgm:pt>
    <dgm:pt modelId="{7F28F2A0-35ED-4045-B2B8-0EC86308CF60}">
      <dgm:prSet phldrT="[Text]"/>
      <dgm:spPr/>
      <dgm:t>
        <a:bodyPr/>
        <a:lstStyle/>
        <a:p>
          <a:r>
            <a:rPr lang="en-US" dirty="0">
              <a:latin typeface="Barlow Condensed" panose="020B0604020202020204" charset="0"/>
            </a:rPr>
            <a:t>This is a supervised machine learning algorithm which can be used for both classification and Regression. </a:t>
          </a:r>
          <a:endParaRPr lang="en-IN" dirty="0">
            <a:latin typeface="Barlow Condensed" panose="020B0604020202020204" charset="0"/>
          </a:endParaRPr>
        </a:p>
      </dgm:t>
    </dgm:pt>
    <dgm:pt modelId="{0027084A-6072-49EE-817B-73F2108E8419}" type="parTrans" cxnId="{49C9B602-928B-402D-868D-43A622DA2A95}">
      <dgm:prSet/>
      <dgm:spPr/>
      <dgm:t>
        <a:bodyPr/>
        <a:lstStyle/>
        <a:p>
          <a:endParaRPr lang="en-IN"/>
        </a:p>
      </dgm:t>
    </dgm:pt>
    <dgm:pt modelId="{749FDF57-81D6-4DE8-90D5-999C88C670B5}" type="sibTrans" cxnId="{49C9B602-928B-402D-868D-43A622DA2A95}">
      <dgm:prSet/>
      <dgm:spPr/>
      <dgm:t>
        <a:bodyPr/>
        <a:lstStyle/>
        <a:p>
          <a:endParaRPr lang="en-IN"/>
        </a:p>
      </dgm:t>
    </dgm:pt>
    <dgm:pt modelId="{7FD6C4EA-7611-48D7-9C43-2C5658F5A035}">
      <dgm:prSet phldrT="[Text]"/>
      <dgm:spPr/>
      <dgm:t>
        <a:bodyPr/>
        <a:lstStyle/>
        <a:p>
          <a:pPr>
            <a:buFont typeface="Symbol" panose="05050102010706020507" pitchFamily="18" charset="2"/>
            <a:buChar char=""/>
          </a:pPr>
          <a:r>
            <a:rPr lang="en-US" dirty="0">
              <a:latin typeface="Barlow Condensed" panose="020B0604020202020204" charset="0"/>
            </a:rPr>
            <a:t>The "forest" it builds, is an ensemble of decision trees, usually trained with the “bagging” method. The general idea of the bagging method is that a combination of learning models increases the overall result.</a:t>
          </a:r>
          <a:endParaRPr lang="en-IN" dirty="0">
            <a:latin typeface="Barlow Condensed" panose="020B0604020202020204" charset="0"/>
          </a:endParaRPr>
        </a:p>
      </dgm:t>
    </dgm:pt>
    <dgm:pt modelId="{02141809-822C-4441-A1F3-DC48FACE6B80}" type="parTrans" cxnId="{7AD00DD2-53DC-4225-BE87-D24F96642432}">
      <dgm:prSet/>
      <dgm:spPr/>
      <dgm:t>
        <a:bodyPr/>
        <a:lstStyle/>
        <a:p>
          <a:endParaRPr lang="en-IN"/>
        </a:p>
      </dgm:t>
    </dgm:pt>
    <dgm:pt modelId="{C91322D0-C28B-42E8-9E05-831EF95FBB70}" type="sibTrans" cxnId="{7AD00DD2-53DC-4225-BE87-D24F96642432}">
      <dgm:prSet/>
      <dgm:spPr/>
      <dgm:t>
        <a:bodyPr/>
        <a:lstStyle/>
        <a:p>
          <a:endParaRPr lang="en-IN"/>
        </a:p>
      </dgm:t>
    </dgm:pt>
    <dgm:pt modelId="{5352000F-6B59-4CF9-933D-4B630E5AAAB8}">
      <dgm:prSet phldrT="[Text]" custT="1"/>
      <dgm:spPr/>
      <dgm:t>
        <a:bodyPr/>
        <a:lstStyle/>
        <a:p>
          <a:r>
            <a:rPr lang="en-IN" sz="3200" dirty="0">
              <a:latin typeface="Barlow Condensed" panose="020B0604020202020204" charset="0"/>
            </a:rPr>
            <a:t>Kernel Ridge </a:t>
          </a:r>
        </a:p>
      </dgm:t>
    </dgm:pt>
    <dgm:pt modelId="{F807B9D5-25C3-4069-B5CA-EB6344A82BB9}" type="parTrans" cxnId="{DC9D4D19-7D86-4866-A039-DB1AD160C74E}">
      <dgm:prSet/>
      <dgm:spPr/>
      <dgm:t>
        <a:bodyPr/>
        <a:lstStyle/>
        <a:p>
          <a:endParaRPr lang="en-IN"/>
        </a:p>
      </dgm:t>
    </dgm:pt>
    <dgm:pt modelId="{12B50FF0-3CE9-4F58-9B66-4B4EF383516D}" type="sibTrans" cxnId="{DC9D4D19-7D86-4866-A039-DB1AD160C74E}">
      <dgm:prSet/>
      <dgm:spPr/>
      <dgm:t>
        <a:bodyPr/>
        <a:lstStyle/>
        <a:p>
          <a:endParaRPr lang="en-IN"/>
        </a:p>
      </dgm:t>
    </dgm:pt>
    <dgm:pt modelId="{07399BE3-2BAB-492F-A94B-71B792E8C074}">
      <dgm:prSet phldrT="[Text]"/>
      <dgm:spPr/>
      <dgm:t>
        <a:bodyPr/>
        <a:lstStyle/>
        <a:p>
          <a:r>
            <a:rPr lang="en-US" dirty="0">
              <a:latin typeface="Barlow Condensed" panose="020B0604020202020204" charset="0"/>
            </a:rPr>
            <a:t>This is a supervised machine learning algorithm which can be used for both classification and Regression. </a:t>
          </a:r>
          <a:endParaRPr lang="en-IN" dirty="0">
            <a:latin typeface="Barlow Condensed" panose="020B0604020202020204" charset="0"/>
          </a:endParaRPr>
        </a:p>
      </dgm:t>
    </dgm:pt>
    <dgm:pt modelId="{97A56435-6016-4528-B52D-EEE8C70EEAE0}" type="parTrans" cxnId="{C2F5CCF1-3719-4BCC-801F-DE48C1DA403C}">
      <dgm:prSet/>
      <dgm:spPr/>
      <dgm:t>
        <a:bodyPr/>
        <a:lstStyle/>
        <a:p>
          <a:endParaRPr lang="en-IN"/>
        </a:p>
      </dgm:t>
    </dgm:pt>
    <dgm:pt modelId="{D8301B7C-1AB3-4000-B151-4DF2BD182B43}" type="sibTrans" cxnId="{C2F5CCF1-3719-4BCC-801F-DE48C1DA403C}">
      <dgm:prSet/>
      <dgm:spPr/>
      <dgm:t>
        <a:bodyPr/>
        <a:lstStyle/>
        <a:p>
          <a:endParaRPr lang="en-IN"/>
        </a:p>
      </dgm:t>
    </dgm:pt>
    <dgm:pt modelId="{4C2EDD8E-36A9-49A1-8AD1-97AF5FD4D2DC}">
      <dgm:prSet/>
      <dgm:spPr/>
      <dgm:t>
        <a:bodyPr/>
        <a:lstStyle/>
        <a:p>
          <a:r>
            <a:rPr lang="en-US" dirty="0">
              <a:latin typeface="Barlow Condensed" panose="020B0604020202020204" charset="0"/>
            </a:rPr>
            <a:t>This is a supervised machine learning algorithm which can be used for both classification and Regression. </a:t>
          </a:r>
          <a:endParaRPr lang="en-IN" dirty="0">
            <a:latin typeface="Barlow Condensed" panose="020B0604020202020204" charset="0"/>
          </a:endParaRPr>
        </a:p>
      </dgm:t>
    </dgm:pt>
    <dgm:pt modelId="{12067A49-E584-4647-AE7E-6249BAD13EDE}" type="parTrans" cxnId="{736FCC14-9DE4-4C62-BEA4-0CBBD3C8BDF4}">
      <dgm:prSet/>
      <dgm:spPr/>
      <dgm:t>
        <a:bodyPr/>
        <a:lstStyle/>
        <a:p>
          <a:endParaRPr lang="en-IN"/>
        </a:p>
      </dgm:t>
    </dgm:pt>
    <dgm:pt modelId="{92E73215-9E23-47FC-8577-79BBD55B16F4}" type="sibTrans" cxnId="{736FCC14-9DE4-4C62-BEA4-0CBBD3C8BDF4}">
      <dgm:prSet/>
      <dgm:spPr/>
      <dgm:t>
        <a:bodyPr/>
        <a:lstStyle/>
        <a:p>
          <a:endParaRPr lang="en-IN"/>
        </a:p>
      </dgm:t>
    </dgm:pt>
    <dgm:pt modelId="{926D1A83-C21D-466F-8579-F380FED6954E}">
      <dgm:prSet/>
      <dgm:spPr/>
      <dgm:t>
        <a:bodyPr/>
        <a:lstStyle/>
        <a:p>
          <a:pPr>
            <a:buFont typeface="Symbol" panose="05050102010706020507" pitchFamily="18" charset="2"/>
            <a:buChar char=""/>
          </a:pPr>
          <a:r>
            <a:rPr lang="en-US">
              <a:latin typeface="Barlow Condensed" panose="020B0604020202020204" charset="0"/>
            </a:rPr>
            <a:t>In the SVM algorithm, we plot each data item as a point in n-dimensional space (where n is number of features you have) with the value of each feature being the value of a particular coordinate. Then, we perform classification by finding the hyper-plane that differentiates the two classes very well </a:t>
          </a:r>
          <a:endParaRPr lang="en-IN" dirty="0">
            <a:latin typeface="Barlow Condensed" panose="020B0604020202020204" charset="0"/>
          </a:endParaRPr>
        </a:p>
      </dgm:t>
    </dgm:pt>
    <dgm:pt modelId="{394C96CD-1726-4837-8AA4-BBABA3494583}" type="parTrans" cxnId="{67E9034F-ED08-43BD-A028-AE36D8E10E55}">
      <dgm:prSet/>
      <dgm:spPr/>
      <dgm:t>
        <a:bodyPr/>
        <a:lstStyle/>
        <a:p>
          <a:endParaRPr lang="en-IN"/>
        </a:p>
      </dgm:t>
    </dgm:pt>
    <dgm:pt modelId="{8D2CBD34-D2FA-44E6-B0CB-8EF5B5B213AA}" type="sibTrans" cxnId="{67E9034F-ED08-43BD-A028-AE36D8E10E55}">
      <dgm:prSet/>
      <dgm:spPr/>
      <dgm:t>
        <a:bodyPr/>
        <a:lstStyle/>
        <a:p>
          <a:endParaRPr lang="en-IN"/>
        </a:p>
      </dgm:t>
    </dgm:pt>
    <dgm:pt modelId="{BD814A70-40A1-43ED-9E2D-6B8ED27DB8CF}">
      <dgm:prSet/>
      <dgm:spPr/>
      <dgm:t>
        <a:bodyPr/>
        <a:lstStyle/>
        <a:p>
          <a:r>
            <a:rPr lang="en-US" b="0" i="0" dirty="0">
              <a:latin typeface="Barlow Condensed" panose="020B0604020202020204" charset="0"/>
            </a:rPr>
            <a:t>Kernel ridge regression (KRR) combines ridge regression (linear least squares with l2-norm regularization) with the kernel trick. It thus learns a linear function in the space induced by the respective kernel and the data.</a:t>
          </a:r>
          <a:endParaRPr lang="en-US" dirty="0">
            <a:latin typeface="Barlow Condensed" panose="020B0604020202020204" charset="0"/>
          </a:endParaRPr>
        </a:p>
      </dgm:t>
    </dgm:pt>
    <dgm:pt modelId="{99815320-22BD-4370-B41E-741161DE4873}" type="parTrans" cxnId="{2E984C7A-0D0A-421D-8C97-3F3B9012C432}">
      <dgm:prSet/>
      <dgm:spPr/>
      <dgm:t>
        <a:bodyPr/>
        <a:lstStyle/>
        <a:p>
          <a:endParaRPr lang="en-IN"/>
        </a:p>
      </dgm:t>
    </dgm:pt>
    <dgm:pt modelId="{6C65B15F-582C-428A-8819-945C7870C27A}" type="sibTrans" cxnId="{2E984C7A-0D0A-421D-8C97-3F3B9012C432}">
      <dgm:prSet/>
      <dgm:spPr/>
      <dgm:t>
        <a:bodyPr/>
        <a:lstStyle/>
        <a:p>
          <a:endParaRPr lang="en-IN"/>
        </a:p>
      </dgm:t>
    </dgm:pt>
    <dgm:pt modelId="{4815D4C9-5528-4AD3-AB13-3E448C122BA3}">
      <dgm:prSet phldrT="[Text]"/>
      <dgm:spPr/>
      <dgm:t>
        <a:bodyPr/>
        <a:lstStyle/>
        <a:p>
          <a:r>
            <a:rPr lang="en-IN" dirty="0">
              <a:latin typeface="Barlow Condensed" panose="020B0604020202020204" charset="0"/>
            </a:rPr>
            <a:t>This is also known as Least Squares Support Vector Machine </a:t>
          </a:r>
        </a:p>
      </dgm:t>
    </dgm:pt>
    <dgm:pt modelId="{03B5D38E-5DE5-4EA8-AF52-1E0AB58007F2}" type="parTrans" cxnId="{522427B5-0B39-4496-9F2F-1B85B24FF9E8}">
      <dgm:prSet/>
      <dgm:spPr/>
      <dgm:t>
        <a:bodyPr/>
        <a:lstStyle/>
        <a:p>
          <a:endParaRPr lang="en-IN"/>
        </a:p>
      </dgm:t>
    </dgm:pt>
    <dgm:pt modelId="{7A817EA2-52CF-4D56-809F-A86A2DCCADA5}" type="sibTrans" cxnId="{522427B5-0B39-4496-9F2F-1B85B24FF9E8}">
      <dgm:prSet/>
      <dgm:spPr/>
      <dgm:t>
        <a:bodyPr/>
        <a:lstStyle/>
        <a:p>
          <a:endParaRPr lang="en-IN"/>
        </a:p>
      </dgm:t>
    </dgm:pt>
    <dgm:pt modelId="{3190B47C-84BF-456A-A05F-69358082A6BC}">
      <dgm:prSet phldrT="[Text]" custT="1"/>
      <dgm:spPr/>
      <dgm:t>
        <a:bodyPr/>
        <a:lstStyle/>
        <a:p>
          <a:r>
            <a:rPr lang="en-IN" sz="3200" dirty="0">
              <a:latin typeface="Barlow Condensed" panose="020B0604020202020204" charset="0"/>
            </a:rPr>
            <a:t>Support Vector Machine </a:t>
          </a:r>
        </a:p>
      </dgm:t>
    </dgm:pt>
    <dgm:pt modelId="{8DB6CBDA-DF50-468C-922C-DA8BCF68E7CF}" type="sibTrans" cxnId="{99A4E58B-5772-48A5-8048-4B7A91DD58E6}">
      <dgm:prSet/>
      <dgm:spPr/>
      <dgm:t>
        <a:bodyPr/>
        <a:lstStyle/>
        <a:p>
          <a:endParaRPr lang="en-IN"/>
        </a:p>
      </dgm:t>
    </dgm:pt>
    <dgm:pt modelId="{1BA4AE3C-2D38-449C-A26E-3EB735B516B5}" type="parTrans" cxnId="{99A4E58B-5772-48A5-8048-4B7A91DD58E6}">
      <dgm:prSet/>
      <dgm:spPr/>
      <dgm:t>
        <a:bodyPr/>
        <a:lstStyle/>
        <a:p>
          <a:endParaRPr lang="en-IN"/>
        </a:p>
      </dgm:t>
    </dgm:pt>
    <dgm:pt modelId="{CDD03299-D0B7-47CC-9CC7-419152FC57FE}" type="pres">
      <dgm:prSet presAssocID="{22E829B8-43B5-4AF7-A3AA-306FF90150D3}" presName="theList" presStyleCnt="0">
        <dgm:presLayoutVars>
          <dgm:dir/>
          <dgm:animLvl val="lvl"/>
          <dgm:resizeHandles val="exact"/>
        </dgm:presLayoutVars>
      </dgm:prSet>
      <dgm:spPr/>
      <dgm:t>
        <a:bodyPr/>
        <a:lstStyle/>
        <a:p>
          <a:endParaRPr lang="en-US"/>
        </a:p>
      </dgm:t>
    </dgm:pt>
    <dgm:pt modelId="{5120FA1C-43EF-472D-A6C4-8A208AB68A10}" type="pres">
      <dgm:prSet presAssocID="{3190B47C-84BF-456A-A05F-69358082A6BC}" presName="compNode" presStyleCnt="0"/>
      <dgm:spPr/>
    </dgm:pt>
    <dgm:pt modelId="{DE6B7B75-2C36-4D3A-8C8A-343E64291EDA}" type="pres">
      <dgm:prSet presAssocID="{3190B47C-84BF-456A-A05F-69358082A6BC}" presName="aNode" presStyleLbl="bgShp" presStyleIdx="0" presStyleCnt="3"/>
      <dgm:spPr/>
      <dgm:t>
        <a:bodyPr/>
        <a:lstStyle/>
        <a:p>
          <a:endParaRPr lang="en-US"/>
        </a:p>
      </dgm:t>
    </dgm:pt>
    <dgm:pt modelId="{551643A8-7E99-4FE5-9CFF-106AE8761129}" type="pres">
      <dgm:prSet presAssocID="{3190B47C-84BF-456A-A05F-69358082A6BC}" presName="textNode" presStyleLbl="bgShp" presStyleIdx="0" presStyleCnt="3"/>
      <dgm:spPr/>
      <dgm:t>
        <a:bodyPr/>
        <a:lstStyle/>
        <a:p>
          <a:endParaRPr lang="en-US"/>
        </a:p>
      </dgm:t>
    </dgm:pt>
    <dgm:pt modelId="{857B907D-E286-4E96-AB26-67C30BF3D4E0}" type="pres">
      <dgm:prSet presAssocID="{3190B47C-84BF-456A-A05F-69358082A6BC}" presName="compChildNode" presStyleCnt="0"/>
      <dgm:spPr/>
    </dgm:pt>
    <dgm:pt modelId="{443AF543-2F80-49B1-96D4-2F169F4DA5E6}" type="pres">
      <dgm:prSet presAssocID="{3190B47C-84BF-456A-A05F-69358082A6BC}" presName="theInnerList" presStyleCnt="0"/>
      <dgm:spPr/>
    </dgm:pt>
    <dgm:pt modelId="{F6FF3B5B-DF0A-433F-992A-6FD47FFB84B7}" type="pres">
      <dgm:prSet presAssocID="{4C2EDD8E-36A9-49A1-8AD1-97AF5FD4D2DC}" presName="childNode" presStyleLbl="node1" presStyleIdx="0" presStyleCnt="7">
        <dgm:presLayoutVars>
          <dgm:bulletEnabled val="1"/>
        </dgm:presLayoutVars>
      </dgm:prSet>
      <dgm:spPr/>
      <dgm:t>
        <a:bodyPr/>
        <a:lstStyle/>
        <a:p>
          <a:endParaRPr lang="en-US"/>
        </a:p>
      </dgm:t>
    </dgm:pt>
    <dgm:pt modelId="{ACF82FBF-D9B7-4CEF-B926-727C08785925}" type="pres">
      <dgm:prSet presAssocID="{4C2EDD8E-36A9-49A1-8AD1-97AF5FD4D2DC}" presName="aSpace2" presStyleCnt="0"/>
      <dgm:spPr/>
    </dgm:pt>
    <dgm:pt modelId="{268BC287-8628-431C-8E6E-9349DB8A238E}" type="pres">
      <dgm:prSet presAssocID="{926D1A83-C21D-466F-8579-F380FED6954E}" presName="childNode" presStyleLbl="node1" presStyleIdx="1" presStyleCnt="7">
        <dgm:presLayoutVars>
          <dgm:bulletEnabled val="1"/>
        </dgm:presLayoutVars>
      </dgm:prSet>
      <dgm:spPr/>
      <dgm:t>
        <a:bodyPr/>
        <a:lstStyle/>
        <a:p>
          <a:endParaRPr lang="en-US"/>
        </a:p>
      </dgm:t>
    </dgm:pt>
    <dgm:pt modelId="{C6453D24-285E-4C54-B515-DB84E60E1242}" type="pres">
      <dgm:prSet presAssocID="{3190B47C-84BF-456A-A05F-69358082A6BC}" presName="aSpace" presStyleCnt="0"/>
      <dgm:spPr/>
    </dgm:pt>
    <dgm:pt modelId="{2C56EE28-1B1C-449F-8BC2-8336528CCBF0}" type="pres">
      <dgm:prSet presAssocID="{78704385-6309-4557-B2DD-0B83131F48A7}" presName="compNode" presStyleCnt="0"/>
      <dgm:spPr/>
    </dgm:pt>
    <dgm:pt modelId="{BF9D3ABF-9F74-4999-B21E-24ABC7E230FB}" type="pres">
      <dgm:prSet presAssocID="{78704385-6309-4557-B2DD-0B83131F48A7}" presName="aNode" presStyleLbl="bgShp" presStyleIdx="1" presStyleCnt="3"/>
      <dgm:spPr/>
      <dgm:t>
        <a:bodyPr/>
        <a:lstStyle/>
        <a:p>
          <a:endParaRPr lang="en-US"/>
        </a:p>
      </dgm:t>
    </dgm:pt>
    <dgm:pt modelId="{76A402CC-5D46-4ED1-B6BA-BD997A6E8152}" type="pres">
      <dgm:prSet presAssocID="{78704385-6309-4557-B2DD-0B83131F48A7}" presName="textNode" presStyleLbl="bgShp" presStyleIdx="1" presStyleCnt="3"/>
      <dgm:spPr/>
      <dgm:t>
        <a:bodyPr/>
        <a:lstStyle/>
        <a:p>
          <a:endParaRPr lang="en-US"/>
        </a:p>
      </dgm:t>
    </dgm:pt>
    <dgm:pt modelId="{390D3D29-E1BA-4C83-A1EF-10ADF9D9329B}" type="pres">
      <dgm:prSet presAssocID="{78704385-6309-4557-B2DD-0B83131F48A7}" presName="compChildNode" presStyleCnt="0"/>
      <dgm:spPr/>
    </dgm:pt>
    <dgm:pt modelId="{11CF67F8-2FC6-4C91-A9D3-7D4E31F0D72B}" type="pres">
      <dgm:prSet presAssocID="{78704385-6309-4557-B2DD-0B83131F48A7}" presName="theInnerList" presStyleCnt="0"/>
      <dgm:spPr/>
    </dgm:pt>
    <dgm:pt modelId="{7D49FA34-B39D-40A9-9E28-10151D90AE90}" type="pres">
      <dgm:prSet presAssocID="{7F28F2A0-35ED-4045-B2B8-0EC86308CF60}" presName="childNode" presStyleLbl="node1" presStyleIdx="2" presStyleCnt="7">
        <dgm:presLayoutVars>
          <dgm:bulletEnabled val="1"/>
        </dgm:presLayoutVars>
      </dgm:prSet>
      <dgm:spPr/>
      <dgm:t>
        <a:bodyPr/>
        <a:lstStyle/>
        <a:p>
          <a:endParaRPr lang="en-US"/>
        </a:p>
      </dgm:t>
    </dgm:pt>
    <dgm:pt modelId="{27CDCF50-9371-47FC-B6CA-0FC4BF5130FE}" type="pres">
      <dgm:prSet presAssocID="{7F28F2A0-35ED-4045-B2B8-0EC86308CF60}" presName="aSpace2" presStyleCnt="0"/>
      <dgm:spPr/>
    </dgm:pt>
    <dgm:pt modelId="{1B05FB23-3D5E-4F48-810F-97BFEC7CB30E}" type="pres">
      <dgm:prSet presAssocID="{7FD6C4EA-7611-48D7-9C43-2C5658F5A035}" presName="childNode" presStyleLbl="node1" presStyleIdx="3" presStyleCnt="7">
        <dgm:presLayoutVars>
          <dgm:bulletEnabled val="1"/>
        </dgm:presLayoutVars>
      </dgm:prSet>
      <dgm:spPr/>
      <dgm:t>
        <a:bodyPr/>
        <a:lstStyle/>
        <a:p>
          <a:endParaRPr lang="en-US"/>
        </a:p>
      </dgm:t>
    </dgm:pt>
    <dgm:pt modelId="{25BB4A49-A8D4-4228-8BC0-04F5935740A7}" type="pres">
      <dgm:prSet presAssocID="{78704385-6309-4557-B2DD-0B83131F48A7}" presName="aSpace" presStyleCnt="0"/>
      <dgm:spPr/>
    </dgm:pt>
    <dgm:pt modelId="{6A183353-93A5-4C1F-B8FE-6371E8BC4256}" type="pres">
      <dgm:prSet presAssocID="{5352000F-6B59-4CF9-933D-4B630E5AAAB8}" presName="compNode" presStyleCnt="0"/>
      <dgm:spPr/>
    </dgm:pt>
    <dgm:pt modelId="{227CD3E4-25D6-44B2-A2D7-F861C9BDB41F}" type="pres">
      <dgm:prSet presAssocID="{5352000F-6B59-4CF9-933D-4B630E5AAAB8}" presName="aNode" presStyleLbl="bgShp" presStyleIdx="2" presStyleCnt="3" custLinFactNeighborY="-354"/>
      <dgm:spPr/>
      <dgm:t>
        <a:bodyPr/>
        <a:lstStyle/>
        <a:p>
          <a:endParaRPr lang="en-US"/>
        </a:p>
      </dgm:t>
    </dgm:pt>
    <dgm:pt modelId="{BC4B1FAF-7834-4948-B730-E72827F28164}" type="pres">
      <dgm:prSet presAssocID="{5352000F-6B59-4CF9-933D-4B630E5AAAB8}" presName="textNode" presStyleLbl="bgShp" presStyleIdx="2" presStyleCnt="3"/>
      <dgm:spPr/>
      <dgm:t>
        <a:bodyPr/>
        <a:lstStyle/>
        <a:p>
          <a:endParaRPr lang="en-US"/>
        </a:p>
      </dgm:t>
    </dgm:pt>
    <dgm:pt modelId="{B0A2D73B-F10A-4A5E-B5BC-2FA56EAB76F1}" type="pres">
      <dgm:prSet presAssocID="{5352000F-6B59-4CF9-933D-4B630E5AAAB8}" presName="compChildNode" presStyleCnt="0"/>
      <dgm:spPr/>
    </dgm:pt>
    <dgm:pt modelId="{A460A8DD-7364-41BD-A216-10BE3A570F6E}" type="pres">
      <dgm:prSet presAssocID="{5352000F-6B59-4CF9-933D-4B630E5AAAB8}" presName="theInnerList" presStyleCnt="0"/>
      <dgm:spPr/>
    </dgm:pt>
    <dgm:pt modelId="{7F024AAF-7C56-4A43-85DD-393D6475F2D1}" type="pres">
      <dgm:prSet presAssocID="{07399BE3-2BAB-492F-A94B-71B792E8C074}" presName="childNode" presStyleLbl="node1" presStyleIdx="4" presStyleCnt="7" custLinFactNeighborY="7621">
        <dgm:presLayoutVars>
          <dgm:bulletEnabled val="1"/>
        </dgm:presLayoutVars>
      </dgm:prSet>
      <dgm:spPr/>
      <dgm:t>
        <a:bodyPr/>
        <a:lstStyle/>
        <a:p>
          <a:endParaRPr lang="en-US"/>
        </a:p>
      </dgm:t>
    </dgm:pt>
    <dgm:pt modelId="{4645EB15-BBAD-4BE3-AB72-C5D1847993CC}" type="pres">
      <dgm:prSet presAssocID="{07399BE3-2BAB-492F-A94B-71B792E8C074}" presName="aSpace2" presStyleCnt="0"/>
      <dgm:spPr/>
    </dgm:pt>
    <dgm:pt modelId="{C3C1E57E-5616-4B0B-AC29-864879B54A60}" type="pres">
      <dgm:prSet presAssocID="{4815D4C9-5528-4AD3-AB13-3E448C122BA3}" presName="childNode" presStyleLbl="node1" presStyleIdx="5" presStyleCnt="7">
        <dgm:presLayoutVars>
          <dgm:bulletEnabled val="1"/>
        </dgm:presLayoutVars>
      </dgm:prSet>
      <dgm:spPr/>
      <dgm:t>
        <a:bodyPr/>
        <a:lstStyle/>
        <a:p>
          <a:endParaRPr lang="en-US"/>
        </a:p>
      </dgm:t>
    </dgm:pt>
    <dgm:pt modelId="{A547F48A-99B1-49BE-B793-D681C68E1ACF}" type="pres">
      <dgm:prSet presAssocID="{4815D4C9-5528-4AD3-AB13-3E448C122BA3}" presName="aSpace2" presStyleCnt="0"/>
      <dgm:spPr/>
    </dgm:pt>
    <dgm:pt modelId="{A54F85A9-ECE3-491B-8318-DFCA5588605D}" type="pres">
      <dgm:prSet presAssocID="{BD814A70-40A1-43ED-9E2D-6B8ED27DB8CF}" presName="childNode" presStyleLbl="node1" presStyleIdx="6" presStyleCnt="7">
        <dgm:presLayoutVars>
          <dgm:bulletEnabled val="1"/>
        </dgm:presLayoutVars>
      </dgm:prSet>
      <dgm:spPr/>
      <dgm:t>
        <a:bodyPr/>
        <a:lstStyle/>
        <a:p>
          <a:endParaRPr lang="en-US"/>
        </a:p>
      </dgm:t>
    </dgm:pt>
  </dgm:ptLst>
  <dgm:cxnLst>
    <dgm:cxn modelId="{EBB009E3-104F-4DAE-B0BB-B63E13E45855}" type="presOf" srcId="{5352000F-6B59-4CF9-933D-4B630E5AAAB8}" destId="{227CD3E4-25D6-44B2-A2D7-F861C9BDB41F}" srcOrd="0" destOrd="0" presId="urn:microsoft.com/office/officeart/2005/8/layout/lProcess2"/>
    <dgm:cxn modelId="{F6115121-9FDF-4704-9F27-1A42404A069B}" type="presOf" srcId="{3190B47C-84BF-456A-A05F-69358082A6BC}" destId="{551643A8-7E99-4FE5-9CFF-106AE8761129}" srcOrd="1" destOrd="0" presId="urn:microsoft.com/office/officeart/2005/8/layout/lProcess2"/>
    <dgm:cxn modelId="{B1841CDF-DDFE-4303-9D72-B95AC3B0F52B}" type="presOf" srcId="{78704385-6309-4557-B2DD-0B83131F48A7}" destId="{76A402CC-5D46-4ED1-B6BA-BD997A6E8152}" srcOrd="1" destOrd="0" presId="urn:microsoft.com/office/officeart/2005/8/layout/lProcess2"/>
    <dgm:cxn modelId="{7AD00DD2-53DC-4225-BE87-D24F96642432}" srcId="{78704385-6309-4557-B2DD-0B83131F48A7}" destId="{7FD6C4EA-7611-48D7-9C43-2C5658F5A035}" srcOrd="1" destOrd="0" parTransId="{02141809-822C-4441-A1F3-DC48FACE6B80}" sibTransId="{C91322D0-C28B-42E8-9E05-831EF95FBB70}"/>
    <dgm:cxn modelId="{DC9D4D19-7D86-4866-A039-DB1AD160C74E}" srcId="{22E829B8-43B5-4AF7-A3AA-306FF90150D3}" destId="{5352000F-6B59-4CF9-933D-4B630E5AAAB8}" srcOrd="2" destOrd="0" parTransId="{F807B9D5-25C3-4069-B5CA-EB6344A82BB9}" sibTransId="{12B50FF0-3CE9-4F58-9B66-4B4EF383516D}"/>
    <dgm:cxn modelId="{01F71564-C0EF-4CBF-9E68-4530C996D909}" type="presOf" srcId="{4C2EDD8E-36A9-49A1-8AD1-97AF5FD4D2DC}" destId="{F6FF3B5B-DF0A-433F-992A-6FD47FFB84B7}" srcOrd="0" destOrd="0" presId="urn:microsoft.com/office/officeart/2005/8/layout/lProcess2"/>
    <dgm:cxn modelId="{49C9B602-928B-402D-868D-43A622DA2A95}" srcId="{78704385-6309-4557-B2DD-0B83131F48A7}" destId="{7F28F2A0-35ED-4045-B2B8-0EC86308CF60}" srcOrd="0" destOrd="0" parTransId="{0027084A-6072-49EE-817B-73F2108E8419}" sibTransId="{749FDF57-81D6-4DE8-90D5-999C88C670B5}"/>
    <dgm:cxn modelId="{C56C4F95-8055-4B8D-B4B3-6CB24AE4B047}" type="presOf" srcId="{BD814A70-40A1-43ED-9E2D-6B8ED27DB8CF}" destId="{A54F85A9-ECE3-491B-8318-DFCA5588605D}" srcOrd="0" destOrd="0" presId="urn:microsoft.com/office/officeart/2005/8/layout/lProcess2"/>
    <dgm:cxn modelId="{736FCC14-9DE4-4C62-BEA4-0CBBD3C8BDF4}" srcId="{3190B47C-84BF-456A-A05F-69358082A6BC}" destId="{4C2EDD8E-36A9-49A1-8AD1-97AF5FD4D2DC}" srcOrd="0" destOrd="0" parTransId="{12067A49-E584-4647-AE7E-6249BAD13EDE}" sibTransId="{92E73215-9E23-47FC-8577-79BBD55B16F4}"/>
    <dgm:cxn modelId="{8B006E18-CB83-4BAF-AAE3-9B5DD9DA8E5E}" type="presOf" srcId="{926D1A83-C21D-466F-8579-F380FED6954E}" destId="{268BC287-8628-431C-8E6E-9349DB8A238E}" srcOrd="0" destOrd="0" presId="urn:microsoft.com/office/officeart/2005/8/layout/lProcess2"/>
    <dgm:cxn modelId="{99A4E58B-5772-48A5-8048-4B7A91DD58E6}" srcId="{22E829B8-43B5-4AF7-A3AA-306FF90150D3}" destId="{3190B47C-84BF-456A-A05F-69358082A6BC}" srcOrd="0" destOrd="0" parTransId="{1BA4AE3C-2D38-449C-A26E-3EB735B516B5}" sibTransId="{8DB6CBDA-DF50-468C-922C-DA8BCF68E7CF}"/>
    <dgm:cxn modelId="{7EDE2EF1-0CC9-4488-8FC5-D780884EFAAF}" srcId="{22E829B8-43B5-4AF7-A3AA-306FF90150D3}" destId="{78704385-6309-4557-B2DD-0B83131F48A7}" srcOrd="1" destOrd="0" parTransId="{D34E5035-49BE-4475-88C1-178FD736666E}" sibTransId="{5CC37C87-61DA-4C84-84E3-34D4EC3B34BC}"/>
    <dgm:cxn modelId="{E4103527-F5CD-4C6C-B0A4-A2BE1732B011}" type="presOf" srcId="{3190B47C-84BF-456A-A05F-69358082A6BC}" destId="{DE6B7B75-2C36-4D3A-8C8A-343E64291EDA}" srcOrd="0" destOrd="0" presId="urn:microsoft.com/office/officeart/2005/8/layout/lProcess2"/>
    <dgm:cxn modelId="{CBF22789-64C7-4FC1-A0A0-B0813D23CD31}" type="presOf" srcId="{07399BE3-2BAB-492F-A94B-71B792E8C074}" destId="{7F024AAF-7C56-4A43-85DD-393D6475F2D1}" srcOrd="0" destOrd="0" presId="urn:microsoft.com/office/officeart/2005/8/layout/lProcess2"/>
    <dgm:cxn modelId="{04E0B93F-7BD3-47F5-A047-00D682F32BDB}" type="presOf" srcId="{5352000F-6B59-4CF9-933D-4B630E5AAAB8}" destId="{BC4B1FAF-7834-4948-B730-E72827F28164}" srcOrd="1" destOrd="0" presId="urn:microsoft.com/office/officeart/2005/8/layout/lProcess2"/>
    <dgm:cxn modelId="{522427B5-0B39-4496-9F2F-1B85B24FF9E8}" srcId="{5352000F-6B59-4CF9-933D-4B630E5AAAB8}" destId="{4815D4C9-5528-4AD3-AB13-3E448C122BA3}" srcOrd="1" destOrd="0" parTransId="{03B5D38E-5DE5-4EA8-AF52-1E0AB58007F2}" sibTransId="{7A817EA2-52CF-4D56-809F-A86A2DCCADA5}"/>
    <dgm:cxn modelId="{3AC0958B-A40D-40EE-992D-35144D345664}" type="presOf" srcId="{4815D4C9-5528-4AD3-AB13-3E448C122BA3}" destId="{C3C1E57E-5616-4B0B-AC29-864879B54A60}" srcOrd="0" destOrd="0" presId="urn:microsoft.com/office/officeart/2005/8/layout/lProcess2"/>
    <dgm:cxn modelId="{9E856CBC-E26D-4633-86A4-848D8C5C31D7}" type="presOf" srcId="{7F28F2A0-35ED-4045-B2B8-0EC86308CF60}" destId="{7D49FA34-B39D-40A9-9E28-10151D90AE90}" srcOrd="0" destOrd="0" presId="urn:microsoft.com/office/officeart/2005/8/layout/lProcess2"/>
    <dgm:cxn modelId="{2E984C7A-0D0A-421D-8C97-3F3B9012C432}" srcId="{5352000F-6B59-4CF9-933D-4B630E5AAAB8}" destId="{BD814A70-40A1-43ED-9E2D-6B8ED27DB8CF}" srcOrd="2" destOrd="0" parTransId="{99815320-22BD-4370-B41E-741161DE4873}" sibTransId="{6C65B15F-582C-428A-8819-945C7870C27A}"/>
    <dgm:cxn modelId="{3685DA01-C499-4726-A6E2-B350031D7BCF}" type="presOf" srcId="{78704385-6309-4557-B2DD-0B83131F48A7}" destId="{BF9D3ABF-9F74-4999-B21E-24ABC7E230FB}" srcOrd="0" destOrd="0" presId="urn:microsoft.com/office/officeart/2005/8/layout/lProcess2"/>
    <dgm:cxn modelId="{C2F5CCF1-3719-4BCC-801F-DE48C1DA403C}" srcId="{5352000F-6B59-4CF9-933D-4B630E5AAAB8}" destId="{07399BE3-2BAB-492F-A94B-71B792E8C074}" srcOrd="0" destOrd="0" parTransId="{97A56435-6016-4528-B52D-EEE8C70EEAE0}" sibTransId="{D8301B7C-1AB3-4000-B151-4DF2BD182B43}"/>
    <dgm:cxn modelId="{6DF3254B-D801-42D0-BF6F-C7240AF17365}" type="presOf" srcId="{7FD6C4EA-7611-48D7-9C43-2C5658F5A035}" destId="{1B05FB23-3D5E-4F48-810F-97BFEC7CB30E}" srcOrd="0" destOrd="0" presId="urn:microsoft.com/office/officeart/2005/8/layout/lProcess2"/>
    <dgm:cxn modelId="{3A6FFBC7-0C36-4789-8C23-D52AC43F95B6}" type="presOf" srcId="{22E829B8-43B5-4AF7-A3AA-306FF90150D3}" destId="{CDD03299-D0B7-47CC-9CC7-419152FC57FE}" srcOrd="0" destOrd="0" presId="urn:microsoft.com/office/officeart/2005/8/layout/lProcess2"/>
    <dgm:cxn modelId="{67E9034F-ED08-43BD-A028-AE36D8E10E55}" srcId="{3190B47C-84BF-456A-A05F-69358082A6BC}" destId="{926D1A83-C21D-466F-8579-F380FED6954E}" srcOrd="1" destOrd="0" parTransId="{394C96CD-1726-4837-8AA4-BBABA3494583}" sibTransId="{8D2CBD34-D2FA-44E6-B0CB-8EF5B5B213AA}"/>
    <dgm:cxn modelId="{17ADD586-0BC1-4AC3-8EAA-63A803D40523}" type="presParOf" srcId="{CDD03299-D0B7-47CC-9CC7-419152FC57FE}" destId="{5120FA1C-43EF-472D-A6C4-8A208AB68A10}" srcOrd="0" destOrd="0" presId="urn:microsoft.com/office/officeart/2005/8/layout/lProcess2"/>
    <dgm:cxn modelId="{77C1675A-20FC-4236-9E02-C42CF59D789D}" type="presParOf" srcId="{5120FA1C-43EF-472D-A6C4-8A208AB68A10}" destId="{DE6B7B75-2C36-4D3A-8C8A-343E64291EDA}" srcOrd="0" destOrd="0" presId="urn:microsoft.com/office/officeart/2005/8/layout/lProcess2"/>
    <dgm:cxn modelId="{7669E02F-8F09-482E-AA13-D074742DBDF1}" type="presParOf" srcId="{5120FA1C-43EF-472D-A6C4-8A208AB68A10}" destId="{551643A8-7E99-4FE5-9CFF-106AE8761129}" srcOrd="1" destOrd="0" presId="urn:microsoft.com/office/officeart/2005/8/layout/lProcess2"/>
    <dgm:cxn modelId="{9A5C9984-7C79-43E7-AE81-4F18887D0397}" type="presParOf" srcId="{5120FA1C-43EF-472D-A6C4-8A208AB68A10}" destId="{857B907D-E286-4E96-AB26-67C30BF3D4E0}" srcOrd="2" destOrd="0" presId="urn:microsoft.com/office/officeart/2005/8/layout/lProcess2"/>
    <dgm:cxn modelId="{46BEDD08-E6E0-4E8E-9912-6EE764B6645E}" type="presParOf" srcId="{857B907D-E286-4E96-AB26-67C30BF3D4E0}" destId="{443AF543-2F80-49B1-96D4-2F169F4DA5E6}" srcOrd="0" destOrd="0" presId="urn:microsoft.com/office/officeart/2005/8/layout/lProcess2"/>
    <dgm:cxn modelId="{D0A90921-D72A-4F47-BAE2-0F801514B1B0}" type="presParOf" srcId="{443AF543-2F80-49B1-96D4-2F169F4DA5E6}" destId="{F6FF3B5B-DF0A-433F-992A-6FD47FFB84B7}" srcOrd="0" destOrd="0" presId="urn:microsoft.com/office/officeart/2005/8/layout/lProcess2"/>
    <dgm:cxn modelId="{ECDB8103-D001-4092-BF5D-5E7C29C0C965}" type="presParOf" srcId="{443AF543-2F80-49B1-96D4-2F169F4DA5E6}" destId="{ACF82FBF-D9B7-4CEF-B926-727C08785925}" srcOrd="1" destOrd="0" presId="urn:microsoft.com/office/officeart/2005/8/layout/lProcess2"/>
    <dgm:cxn modelId="{4D069582-EE08-42C9-BE42-901864981855}" type="presParOf" srcId="{443AF543-2F80-49B1-96D4-2F169F4DA5E6}" destId="{268BC287-8628-431C-8E6E-9349DB8A238E}" srcOrd="2" destOrd="0" presId="urn:microsoft.com/office/officeart/2005/8/layout/lProcess2"/>
    <dgm:cxn modelId="{52621FF9-BBE4-4E8D-892C-AFB2D35008DD}" type="presParOf" srcId="{CDD03299-D0B7-47CC-9CC7-419152FC57FE}" destId="{C6453D24-285E-4C54-B515-DB84E60E1242}" srcOrd="1" destOrd="0" presId="urn:microsoft.com/office/officeart/2005/8/layout/lProcess2"/>
    <dgm:cxn modelId="{AEFF3E88-0C3E-4E05-BEB3-A7B83BB23206}" type="presParOf" srcId="{CDD03299-D0B7-47CC-9CC7-419152FC57FE}" destId="{2C56EE28-1B1C-449F-8BC2-8336528CCBF0}" srcOrd="2" destOrd="0" presId="urn:microsoft.com/office/officeart/2005/8/layout/lProcess2"/>
    <dgm:cxn modelId="{77441A69-EC08-4496-8CC8-757002ED135A}" type="presParOf" srcId="{2C56EE28-1B1C-449F-8BC2-8336528CCBF0}" destId="{BF9D3ABF-9F74-4999-B21E-24ABC7E230FB}" srcOrd="0" destOrd="0" presId="urn:microsoft.com/office/officeart/2005/8/layout/lProcess2"/>
    <dgm:cxn modelId="{6AE94770-A114-403D-A41E-BDA3E06B0411}" type="presParOf" srcId="{2C56EE28-1B1C-449F-8BC2-8336528CCBF0}" destId="{76A402CC-5D46-4ED1-B6BA-BD997A6E8152}" srcOrd="1" destOrd="0" presId="urn:microsoft.com/office/officeart/2005/8/layout/lProcess2"/>
    <dgm:cxn modelId="{D60B857B-31A4-4F11-8D18-68C3370FE467}" type="presParOf" srcId="{2C56EE28-1B1C-449F-8BC2-8336528CCBF0}" destId="{390D3D29-E1BA-4C83-A1EF-10ADF9D9329B}" srcOrd="2" destOrd="0" presId="urn:microsoft.com/office/officeart/2005/8/layout/lProcess2"/>
    <dgm:cxn modelId="{FD454D4A-4BB4-4AC7-AC63-53C07680CA0C}" type="presParOf" srcId="{390D3D29-E1BA-4C83-A1EF-10ADF9D9329B}" destId="{11CF67F8-2FC6-4C91-A9D3-7D4E31F0D72B}" srcOrd="0" destOrd="0" presId="urn:microsoft.com/office/officeart/2005/8/layout/lProcess2"/>
    <dgm:cxn modelId="{BA2F2EBB-7AAA-4AD7-8904-2B2A7BD504B2}" type="presParOf" srcId="{11CF67F8-2FC6-4C91-A9D3-7D4E31F0D72B}" destId="{7D49FA34-B39D-40A9-9E28-10151D90AE90}" srcOrd="0" destOrd="0" presId="urn:microsoft.com/office/officeart/2005/8/layout/lProcess2"/>
    <dgm:cxn modelId="{04E2DEE0-A34A-4E41-A49F-0C09208E7A51}" type="presParOf" srcId="{11CF67F8-2FC6-4C91-A9D3-7D4E31F0D72B}" destId="{27CDCF50-9371-47FC-B6CA-0FC4BF5130FE}" srcOrd="1" destOrd="0" presId="urn:microsoft.com/office/officeart/2005/8/layout/lProcess2"/>
    <dgm:cxn modelId="{4319EC3D-1EC9-4AEF-A1F3-0A8383D2E510}" type="presParOf" srcId="{11CF67F8-2FC6-4C91-A9D3-7D4E31F0D72B}" destId="{1B05FB23-3D5E-4F48-810F-97BFEC7CB30E}" srcOrd="2" destOrd="0" presId="urn:microsoft.com/office/officeart/2005/8/layout/lProcess2"/>
    <dgm:cxn modelId="{FE240166-DCF3-4EB9-B96A-D79BE1595B54}" type="presParOf" srcId="{CDD03299-D0B7-47CC-9CC7-419152FC57FE}" destId="{25BB4A49-A8D4-4228-8BC0-04F5935740A7}" srcOrd="3" destOrd="0" presId="urn:microsoft.com/office/officeart/2005/8/layout/lProcess2"/>
    <dgm:cxn modelId="{FD03E22E-5A16-4AEC-878E-21D6AE652BC1}" type="presParOf" srcId="{CDD03299-D0B7-47CC-9CC7-419152FC57FE}" destId="{6A183353-93A5-4C1F-B8FE-6371E8BC4256}" srcOrd="4" destOrd="0" presId="urn:microsoft.com/office/officeart/2005/8/layout/lProcess2"/>
    <dgm:cxn modelId="{3891FC21-4B1B-42EE-BD80-E915539F8B2A}" type="presParOf" srcId="{6A183353-93A5-4C1F-B8FE-6371E8BC4256}" destId="{227CD3E4-25D6-44B2-A2D7-F861C9BDB41F}" srcOrd="0" destOrd="0" presId="urn:microsoft.com/office/officeart/2005/8/layout/lProcess2"/>
    <dgm:cxn modelId="{B610BEF5-C678-4B03-A6B6-7186894E9FA1}" type="presParOf" srcId="{6A183353-93A5-4C1F-B8FE-6371E8BC4256}" destId="{BC4B1FAF-7834-4948-B730-E72827F28164}" srcOrd="1" destOrd="0" presId="urn:microsoft.com/office/officeart/2005/8/layout/lProcess2"/>
    <dgm:cxn modelId="{F41BDAED-009B-4301-85D6-3A78E4816038}" type="presParOf" srcId="{6A183353-93A5-4C1F-B8FE-6371E8BC4256}" destId="{B0A2D73B-F10A-4A5E-B5BC-2FA56EAB76F1}" srcOrd="2" destOrd="0" presId="urn:microsoft.com/office/officeart/2005/8/layout/lProcess2"/>
    <dgm:cxn modelId="{1BA48638-EC7D-47A5-9A9A-8E46407F771A}" type="presParOf" srcId="{B0A2D73B-F10A-4A5E-B5BC-2FA56EAB76F1}" destId="{A460A8DD-7364-41BD-A216-10BE3A570F6E}" srcOrd="0" destOrd="0" presId="urn:microsoft.com/office/officeart/2005/8/layout/lProcess2"/>
    <dgm:cxn modelId="{BDBD07AF-D6BF-4454-B688-8B7F8CBDDF4B}" type="presParOf" srcId="{A460A8DD-7364-41BD-A216-10BE3A570F6E}" destId="{7F024AAF-7C56-4A43-85DD-393D6475F2D1}" srcOrd="0" destOrd="0" presId="urn:microsoft.com/office/officeart/2005/8/layout/lProcess2"/>
    <dgm:cxn modelId="{D399975B-8C9A-4309-A8DB-C6AE5AB274C9}" type="presParOf" srcId="{A460A8DD-7364-41BD-A216-10BE3A570F6E}" destId="{4645EB15-BBAD-4BE3-AB72-C5D1847993CC}" srcOrd="1" destOrd="0" presId="urn:microsoft.com/office/officeart/2005/8/layout/lProcess2"/>
    <dgm:cxn modelId="{E45CDAAE-99C5-459C-8792-882391B516D0}" type="presParOf" srcId="{A460A8DD-7364-41BD-A216-10BE3A570F6E}" destId="{C3C1E57E-5616-4B0B-AC29-864879B54A60}" srcOrd="2" destOrd="0" presId="urn:microsoft.com/office/officeart/2005/8/layout/lProcess2"/>
    <dgm:cxn modelId="{BEB40F6D-1828-4268-B2A0-74805C142D11}" type="presParOf" srcId="{A460A8DD-7364-41BD-A216-10BE3A570F6E}" destId="{A547F48A-99B1-49BE-B793-D681C68E1ACF}" srcOrd="3" destOrd="0" presId="urn:microsoft.com/office/officeart/2005/8/layout/lProcess2"/>
    <dgm:cxn modelId="{C7C1E20A-D892-4FCA-92E4-0FE9D6F07225}" type="presParOf" srcId="{A460A8DD-7364-41BD-A216-10BE3A570F6E}" destId="{A54F85A9-ECE3-491B-8318-DFCA5588605D}"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E829B8-43B5-4AF7-A3AA-306FF90150D3}"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IN"/>
        </a:p>
      </dgm:t>
    </dgm:pt>
    <dgm:pt modelId="{3190B47C-84BF-456A-A05F-69358082A6BC}">
      <dgm:prSet phldrT="[Text]" custT="1"/>
      <dgm:spPr/>
      <dgm:t>
        <a:bodyPr/>
        <a:lstStyle/>
        <a:p>
          <a:r>
            <a:rPr lang="en-US" sz="3200" dirty="0">
              <a:latin typeface="Barlow Condensed" panose="020B0604020202020204" charset="0"/>
            </a:rPr>
            <a:t>Random Forest Algorithm </a:t>
          </a:r>
          <a:endParaRPr lang="en-IN" sz="3200" dirty="0">
            <a:latin typeface="Barlow Condensed" panose="020B0604020202020204" charset="0"/>
          </a:endParaRPr>
        </a:p>
      </dgm:t>
    </dgm:pt>
    <dgm:pt modelId="{1BA4AE3C-2D38-449C-A26E-3EB735B516B5}" type="parTrans" cxnId="{99A4E58B-5772-48A5-8048-4B7A91DD58E6}">
      <dgm:prSet/>
      <dgm:spPr/>
      <dgm:t>
        <a:bodyPr/>
        <a:lstStyle/>
        <a:p>
          <a:endParaRPr lang="en-IN"/>
        </a:p>
      </dgm:t>
    </dgm:pt>
    <dgm:pt modelId="{8DB6CBDA-DF50-468C-922C-DA8BCF68E7CF}" type="sibTrans" cxnId="{99A4E58B-5772-48A5-8048-4B7A91DD58E6}">
      <dgm:prSet/>
      <dgm:spPr/>
      <dgm:t>
        <a:bodyPr/>
        <a:lstStyle/>
        <a:p>
          <a:endParaRPr lang="en-IN"/>
        </a:p>
      </dgm:t>
    </dgm:pt>
    <dgm:pt modelId="{5E434254-26DE-442F-9076-5F55E8663BF2}">
      <dgm:prSet phldrT="[Text]"/>
      <dgm:spPr/>
      <dgm:t>
        <a:bodyPr/>
        <a:lstStyle/>
        <a:p>
          <a:r>
            <a:rPr lang="en-US" dirty="0">
              <a:latin typeface="Barlow Condensed" panose="020B0604020202020204" charset="0"/>
            </a:rPr>
            <a:t>This is a supervised machine learning algorithm which can be used for both classification and Regression. </a:t>
          </a:r>
          <a:endParaRPr lang="en-IN" dirty="0">
            <a:latin typeface="Barlow Condensed" panose="020B0604020202020204" charset="0"/>
          </a:endParaRPr>
        </a:p>
      </dgm:t>
    </dgm:pt>
    <dgm:pt modelId="{0E590DA3-B7D0-4AFC-AF32-7C8031171A86}" type="parTrans" cxnId="{08E61DAD-9F9A-4F21-A277-DBB7A9F02B3A}">
      <dgm:prSet/>
      <dgm:spPr/>
      <dgm:t>
        <a:bodyPr/>
        <a:lstStyle/>
        <a:p>
          <a:endParaRPr lang="en-IN"/>
        </a:p>
      </dgm:t>
    </dgm:pt>
    <dgm:pt modelId="{6FF3C91C-C747-443A-9E37-333E82D4C727}" type="sibTrans" cxnId="{08E61DAD-9F9A-4F21-A277-DBB7A9F02B3A}">
      <dgm:prSet/>
      <dgm:spPr/>
      <dgm:t>
        <a:bodyPr/>
        <a:lstStyle/>
        <a:p>
          <a:endParaRPr lang="en-IN"/>
        </a:p>
      </dgm:t>
    </dgm:pt>
    <dgm:pt modelId="{F0058A27-B691-479B-AD68-4101E715E63B}">
      <dgm:prSet phldrT="[Text]"/>
      <dgm:spPr/>
      <dgm:t>
        <a:bodyPr/>
        <a:lstStyle/>
        <a:p>
          <a:pPr>
            <a:buFont typeface="Symbol" panose="05050102010706020507" pitchFamily="18" charset="2"/>
            <a:buChar char=""/>
          </a:pPr>
          <a:r>
            <a:rPr lang="en-US">
              <a:latin typeface="Barlow Condensed" panose="020B0604020202020204" charset="0"/>
            </a:rPr>
            <a:t>The "forest" it builds, is an ensemble of decision trees, usually trained with the “bagging” method. </a:t>
          </a:r>
          <a:r>
            <a:rPr lang="en-US" dirty="0">
              <a:latin typeface="Barlow Condensed" panose="020B0604020202020204" charset="0"/>
            </a:rPr>
            <a:t>The general idea of the bagging method is that a combination of learning models increases the overall result.</a:t>
          </a:r>
          <a:endParaRPr lang="en-IN" dirty="0">
            <a:latin typeface="Barlow Condensed" panose="020B0604020202020204" charset="0"/>
          </a:endParaRPr>
        </a:p>
      </dgm:t>
    </dgm:pt>
    <dgm:pt modelId="{9B97791E-A770-4850-878C-8301A0A2D8B4}" type="parTrans" cxnId="{1585174F-0D52-4CCD-A505-3193654D8D7E}">
      <dgm:prSet/>
      <dgm:spPr/>
      <dgm:t>
        <a:bodyPr/>
        <a:lstStyle/>
        <a:p>
          <a:endParaRPr lang="en-IN"/>
        </a:p>
      </dgm:t>
    </dgm:pt>
    <dgm:pt modelId="{002E72EF-B6C1-4354-81A5-27BCDC41D379}" type="sibTrans" cxnId="{1585174F-0D52-4CCD-A505-3193654D8D7E}">
      <dgm:prSet/>
      <dgm:spPr/>
      <dgm:t>
        <a:bodyPr/>
        <a:lstStyle/>
        <a:p>
          <a:endParaRPr lang="en-IN"/>
        </a:p>
      </dgm:t>
    </dgm:pt>
    <dgm:pt modelId="{78704385-6309-4557-B2DD-0B83131F48A7}">
      <dgm:prSet phldrT="[Text]" custT="1"/>
      <dgm:spPr/>
      <dgm:t>
        <a:bodyPr/>
        <a:lstStyle/>
        <a:p>
          <a:r>
            <a:rPr lang="en-US" sz="3200" dirty="0">
              <a:latin typeface="Barlow Condensed" panose="020B0604020202020204" charset="0"/>
            </a:rPr>
            <a:t>Decision Tree </a:t>
          </a:r>
          <a:endParaRPr lang="en-IN" sz="3200" dirty="0">
            <a:latin typeface="Barlow Condensed" panose="020B0604020202020204" charset="0"/>
          </a:endParaRPr>
        </a:p>
      </dgm:t>
    </dgm:pt>
    <dgm:pt modelId="{D34E5035-49BE-4475-88C1-178FD736666E}" type="parTrans" cxnId="{7EDE2EF1-0CC9-4488-8FC5-D780884EFAAF}">
      <dgm:prSet/>
      <dgm:spPr/>
      <dgm:t>
        <a:bodyPr/>
        <a:lstStyle/>
        <a:p>
          <a:endParaRPr lang="en-IN"/>
        </a:p>
      </dgm:t>
    </dgm:pt>
    <dgm:pt modelId="{5CC37C87-61DA-4C84-84E3-34D4EC3B34BC}" type="sibTrans" cxnId="{7EDE2EF1-0CC9-4488-8FC5-D780884EFAAF}">
      <dgm:prSet/>
      <dgm:spPr/>
      <dgm:t>
        <a:bodyPr/>
        <a:lstStyle/>
        <a:p>
          <a:endParaRPr lang="en-IN"/>
        </a:p>
      </dgm:t>
    </dgm:pt>
    <dgm:pt modelId="{7F28F2A0-35ED-4045-B2B8-0EC86308CF60}">
      <dgm:prSet phldrT="[Text]"/>
      <dgm:spPr/>
      <dgm:t>
        <a:bodyPr/>
        <a:lstStyle/>
        <a:p>
          <a:r>
            <a:rPr lang="en-US" dirty="0">
              <a:latin typeface="Barlow Condensed" panose="020B0604020202020204" charset="0"/>
            </a:rPr>
            <a:t>This is a supervised machine learning algorithm which can be used for both classification and Regression. </a:t>
          </a:r>
          <a:endParaRPr lang="en-IN" dirty="0">
            <a:latin typeface="Barlow Condensed" panose="020B0604020202020204" charset="0"/>
          </a:endParaRPr>
        </a:p>
      </dgm:t>
    </dgm:pt>
    <dgm:pt modelId="{0027084A-6072-49EE-817B-73F2108E8419}" type="parTrans" cxnId="{49C9B602-928B-402D-868D-43A622DA2A95}">
      <dgm:prSet/>
      <dgm:spPr/>
      <dgm:t>
        <a:bodyPr/>
        <a:lstStyle/>
        <a:p>
          <a:endParaRPr lang="en-IN"/>
        </a:p>
      </dgm:t>
    </dgm:pt>
    <dgm:pt modelId="{749FDF57-81D6-4DE8-90D5-999C88C670B5}" type="sibTrans" cxnId="{49C9B602-928B-402D-868D-43A622DA2A95}">
      <dgm:prSet/>
      <dgm:spPr/>
      <dgm:t>
        <a:bodyPr/>
        <a:lstStyle/>
        <a:p>
          <a:endParaRPr lang="en-IN"/>
        </a:p>
      </dgm:t>
    </dgm:pt>
    <dgm:pt modelId="{7FD6C4EA-7611-48D7-9C43-2C5658F5A035}">
      <dgm:prSet phldrT="[Text]"/>
      <dgm:spPr/>
      <dgm:t>
        <a:bodyPr/>
        <a:lstStyle/>
        <a:p>
          <a:pPr>
            <a:buFont typeface="Symbol" panose="05050102010706020507" pitchFamily="18" charset="2"/>
            <a:buChar char=""/>
          </a:pPr>
          <a:r>
            <a:rPr lang="en-US" dirty="0">
              <a:latin typeface="Barlow Condensed" panose="020B0604020202020204" charset="0"/>
            </a:rPr>
            <a:t>The goal of using a Decision Tree is to create a training model that can use to predict the class or value of the target variable by </a:t>
          </a:r>
          <a:r>
            <a:rPr lang="en-US" b="1" dirty="0">
              <a:latin typeface="Barlow Condensed" panose="020B0604020202020204" charset="0"/>
            </a:rPr>
            <a:t>learning simple decision rules</a:t>
          </a:r>
          <a:r>
            <a:rPr lang="en-US" dirty="0">
              <a:latin typeface="Barlow Condensed" panose="020B0604020202020204" charset="0"/>
            </a:rPr>
            <a:t> inferred from prior data (training data).</a:t>
          </a:r>
          <a:endParaRPr lang="en-IN" dirty="0">
            <a:latin typeface="Barlow Condensed" panose="020B0604020202020204" charset="0"/>
          </a:endParaRPr>
        </a:p>
      </dgm:t>
    </dgm:pt>
    <dgm:pt modelId="{02141809-822C-4441-A1F3-DC48FACE6B80}" type="parTrans" cxnId="{7AD00DD2-53DC-4225-BE87-D24F96642432}">
      <dgm:prSet/>
      <dgm:spPr/>
      <dgm:t>
        <a:bodyPr/>
        <a:lstStyle/>
        <a:p>
          <a:endParaRPr lang="en-IN"/>
        </a:p>
      </dgm:t>
    </dgm:pt>
    <dgm:pt modelId="{C91322D0-C28B-42E8-9E05-831EF95FBB70}" type="sibTrans" cxnId="{7AD00DD2-53DC-4225-BE87-D24F96642432}">
      <dgm:prSet/>
      <dgm:spPr/>
      <dgm:t>
        <a:bodyPr/>
        <a:lstStyle/>
        <a:p>
          <a:endParaRPr lang="en-IN"/>
        </a:p>
      </dgm:t>
    </dgm:pt>
    <dgm:pt modelId="{5352000F-6B59-4CF9-933D-4B630E5AAAB8}">
      <dgm:prSet phldrT="[Text]" custT="1"/>
      <dgm:spPr/>
      <dgm:t>
        <a:bodyPr/>
        <a:lstStyle/>
        <a:p>
          <a:r>
            <a:rPr lang="en-US" sz="3200" dirty="0">
              <a:latin typeface="Barlow Condensed" panose="020B0604020202020204" charset="0"/>
            </a:rPr>
            <a:t>Support Vector Machine </a:t>
          </a:r>
          <a:endParaRPr lang="en-IN" sz="3200" dirty="0">
            <a:latin typeface="Barlow Condensed" panose="020B0604020202020204" charset="0"/>
          </a:endParaRPr>
        </a:p>
      </dgm:t>
    </dgm:pt>
    <dgm:pt modelId="{F807B9D5-25C3-4069-B5CA-EB6344A82BB9}" type="parTrans" cxnId="{DC9D4D19-7D86-4866-A039-DB1AD160C74E}">
      <dgm:prSet/>
      <dgm:spPr/>
      <dgm:t>
        <a:bodyPr/>
        <a:lstStyle/>
        <a:p>
          <a:endParaRPr lang="en-IN"/>
        </a:p>
      </dgm:t>
    </dgm:pt>
    <dgm:pt modelId="{12B50FF0-3CE9-4F58-9B66-4B4EF383516D}" type="sibTrans" cxnId="{DC9D4D19-7D86-4866-A039-DB1AD160C74E}">
      <dgm:prSet/>
      <dgm:spPr/>
      <dgm:t>
        <a:bodyPr/>
        <a:lstStyle/>
        <a:p>
          <a:endParaRPr lang="en-IN"/>
        </a:p>
      </dgm:t>
    </dgm:pt>
    <dgm:pt modelId="{07399BE3-2BAB-492F-A94B-71B792E8C074}">
      <dgm:prSet phldrT="[Text]"/>
      <dgm:spPr/>
      <dgm:t>
        <a:bodyPr/>
        <a:lstStyle/>
        <a:p>
          <a:r>
            <a:rPr lang="en-US" dirty="0">
              <a:latin typeface="Barlow Condensed" panose="020B0604020202020204" charset="0"/>
            </a:rPr>
            <a:t>This is a supervised machine learning algorithm which can be used for both classification and Regression. </a:t>
          </a:r>
          <a:endParaRPr lang="en-IN" dirty="0">
            <a:latin typeface="Barlow Condensed" panose="020B0604020202020204" charset="0"/>
          </a:endParaRPr>
        </a:p>
      </dgm:t>
    </dgm:pt>
    <dgm:pt modelId="{97A56435-6016-4528-B52D-EEE8C70EEAE0}" type="parTrans" cxnId="{C2F5CCF1-3719-4BCC-801F-DE48C1DA403C}">
      <dgm:prSet/>
      <dgm:spPr/>
      <dgm:t>
        <a:bodyPr/>
        <a:lstStyle/>
        <a:p>
          <a:endParaRPr lang="en-IN"/>
        </a:p>
      </dgm:t>
    </dgm:pt>
    <dgm:pt modelId="{D8301B7C-1AB3-4000-B151-4DF2BD182B43}" type="sibTrans" cxnId="{C2F5CCF1-3719-4BCC-801F-DE48C1DA403C}">
      <dgm:prSet/>
      <dgm:spPr/>
      <dgm:t>
        <a:bodyPr/>
        <a:lstStyle/>
        <a:p>
          <a:endParaRPr lang="en-IN"/>
        </a:p>
      </dgm:t>
    </dgm:pt>
    <dgm:pt modelId="{32455085-325A-47AF-90F0-8B1517945B46}">
      <dgm:prSet phldrT="[Text]"/>
      <dgm:spPr/>
      <dgm:t>
        <a:bodyPr/>
        <a:lstStyle/>
        <a:p>
          <a:r>
            <a:rPr lang="en-US" dirty="0">
              <a:latin typeface="Barlow Condensed" panose="020B0604020202020204" charset="0"/>
            </a:rPr>
            <a:t>In the SVM algorithm, we plot each data item as a point in n-dimensional space (where n is number of features you have) with the value of each feature being the value of a particular coordinate. Then, we perform classification by finding the hyper-plane that differentiates the two classes very well </a:t>
          </a:r>
          <a:endParaRPr lang="en-IN" dirty="0">
            <a:latin typeface="Barlow Condensed" panose="020B0604020202020204" charset="0"/>
          </a:endParaRPr>
        </a:p>
      </dgm:t>
    </dgm:pt>
    <dgm:pt modelId="{E4400DA2-2841-4D79-9BA8-A01B8D6B1B57}" type="parTrans" cxnId="{EFDCF13A-09E8-4A32-BF26-AA166F482A38}">
      <dgm:prSet/>
      <dgm:spPr/>
      <dgm:t>
        <a:bodyPr/>
        <a:lstStyle/>
        <a:p>
          <a:endParaRPr lang="en-IN"/>
        </a:p>
      </dgm:t>
    </dgm:pt>
    <dgm:pt modelId="{A5A6DE98-5AC4-4B01-AA87-1072DD87F8F7}" type="sibTrans" cxnId="{EFDCF13A-09E8-4A32-BF26-AA166F482A38}">
      <dgm:prSet/>
      <dgm:spPr/>
      <dgm:t>
        <a:bodyPr/>
        <a:lstStyle/>
        <a:p>
          <a:endParaRPr lang="en-IN"/>
        </a:p>
      </dgm:t>
    </dgm:pt>
    <dgm:pt modelId="{CDD03299-D0B7-47CC-9CC7-419152FC57FE}" type="pres">
      <dgm:prSet presAssocID="{22E829B8-43B5-4AF7-A3AA-306FF90150D3}" presName="theList" presStyleCnt="0">
        <dgm:presLayoutVars>
          <dgm:dir/>
          <dgm:animLvl val="lvl"/>
          <dgm:resizeHandles val="exact"/>
        </dgm:presLayoutVars>
      </dgm:prSet>
      <dgm:spPr/>
      <dgm:t>
        <a:bodyPr/>
        <a:lstStyle/>
        <a:p>
          <a:endParaRPr lang="en-US"/>
        </a:p>
      </dgm:t>
    </dgm:pt>
    <dgm:pt modelId="{5120FA1C-43EF-472D-A6C4-8A208AB68A10}" type="pres">
      <dgm:prSet presAssocID="{3190B47C-84BF-456A-A05F-69358082A6BC}" presName="compNode" presStyleCnt="0"/>
      <dgm:spPr/>
    </dgm:pt>
    <dgm:pt modelId="{DE6B7B75-2C36-4D3A-8C8A-343E64291EDA}" type="pres">
      <dgm:prSet presAssocID="{3190B47C-84BF-456A-A05F-69358082A6BC}" presName="aNode" presStyleLbl="bgShp" presStyleIdx="0" presStyleCnt="3"/>
      <dgm:spPr/>
      <dgm:t>
        <a:bodyPr/>
        <a:lstStyle/>
        <a:p>
          <a:endParaRPr lang="en-US"/>
        </a:p>
      </dgm:t>
    </dgm:pt>
    <dgm:pt modelId="{551643A8-7E99-4FE5-9CFF-106AE8761129}" type="pres">
      <dgm:prSet presAssocID="{3190B47C-84BF-456A-A05F-69358082A6BC}" presName="textNode" presStyleLbl="bgShp" presStyleIdx="0" presStyleCnt="3"/>
      <dgm:spPr/>
      <dgm:t>
        <a:bodyPr/>
        <a:lstStyle/>
        <a:p>
          <a:endParaRPr lang="en-US"/>
        </a:p>
      </dgm:t>
    </dgm:pt>
    <dgm:pt modelId="{857B907D-E286-4E96-AB26-67C30BF3D4E0}" type="pres">
      <dgm:prSet presAssocID="{3190B47C-84BF-456A-A05F-69358082A6BC}" presName="compChildNode" presStyleCnt="0"/>
      <dgm:spPr/>
    </dgm:pt>
    <dgm:pt modelId="{443AF543-2F80-49B1-96D4-2F169F4DA5E6}" type="pres">
      <dgm:prSet presAssocID="{3190B47C-84BF-456A-A05F-69358082A6BC}" presName="theInnerList" presStyleCnt="0"/>
      <dgm:spPr/>
    </dgm:pt>
    <dgm:pt modelId="{A20CF24C-BD9F-41E3-8FAE-15ADC48DAB2E}" type="pres">
      <dgm:prSet presAssocID="{5E434254-26DE-442F-9076-5F55E8663BF2}" presName="childNode" presStyleLbl="node1" presStyleIdx="0" presStyleCnt="6">
        <dgm:presLayoutVars>
          <dgm:bulletEnabled val="1"/>
        </dgm:presLayoutVars>
      </dgm:prSet>
      <dgm:spPr/>
      <dgm:t>
        <a:bodyPr/>
        <a:lstStyle/>
        <a:p>
          <a:endParaRPr lang="en-US"/>
        </a:p>
      </dgm:t>
    </dgm:pt>
    <dgm:pt modelId="{AEA72194-14CD-401A-AF6F-4C389A18850B}" type="pres">
      <dgm:prSet presAssocID="{5E434254-26DE-442F-9076-5F55E8663BF2}" presName="aSpace2" presStyleCnt="0"/>
      <dgm:spPr/>
    </dgm:pt>
    <dgm:pt modelId="{ABBEF4F9-1F04-44B3-8EAC-77F06C926006}" type="pres">
      <dgm:prSet presAssocID="{F0058A27-B691-479B-AD68-4101E715E63B}" presName="childNode" presStyleLbl="node1" presStyleIdx="1" presStyleCnt="6">
        <dgm:presLayoutVars>
          <dgm:bulletEnabled val="1"/>
        </dgm:presLayoutVars>
      </dgm:prSet>
      <dgm:spPr/>
      <dgm:t>
        <a:bodyPr/>
        <a:lstStyle/>
        <a:p>
          <a:endParaRPr lang="en-US"/>
        </a:p>
      </dgm:t>
    </dgm:pt>
    <dgm:pt modelId="{C6453D24-285E-4C54-B515-DB84E60E1242}" type="pres">
      <dgm:prSet presAssocID="{3190B47C-84BF-456A-A05F-69358082A6BC}" presName="aSpace" presStyleCnt="0"/>
      <dgm:spPr/>
    </dgm:pt>
    <dgm:pt modelId="{2C56EE28-1B1C-449F-8BC2-8336528CCBF0}" type="pres">
      <dgm:prSet presAssocID="{78704385-6309-4557-B2DD-0B83131F48A7}" presName="compNode" presStyleCnt="0"/>
      <dgm:spPr/>
    </dgm:pt>
    <dgm:pt modelId="{BF9D3ABF-9F74-4999-B21E-24ABC7E230FB}" type="pres">
      <dgm:prSet presAssocID="{78704385-6309-4557-B2DD-0B83131F48A7}" presName="aNode" presStyleLbl="bgShp" presStyleIdx="1" presStyleCnt="3"/>
      <dgm:spPr/>
      <dgm:t>
        <a:bodyPr/>
        <a:lstStyle/>
        <a:p>
          <a:endParaRPr lang="en-US"/>
        </a:p>
      </dgm:t>
    </dgm:pt>
    <dgm:pt modelId="{76A402CC-5D46-4ED1-B6BA-BD997A6E8152}" type="pres">
      <dgm:prSet presAssocID="{78704385-6309-4557-B2DD-0B83131F48A7}" presName="textNode" presStyleLbl="bgShp" presStyleIdx="1" presStyleCnt="3"/>
      <dgm:spPr/>
      <dgm:t>
        <a:bodyPr/>
        <a:lstStyle/>
        <a:p>
          <a:endParaRPr lang="en-US"/>
        </a:p>
      </dgm:t>
    </dgm:pt>
    <dgm:pt modelId="{390D3D29-E1BA-4C83-A1EF-10ADF9D9329B}" type="pres">
      <dgm:prSet presAssocID="{78704385-6309-4557-B2DD-0B83131F48A7}" presName="compChildNode" presStyleCnt="0"/>
      <dgm:spPr/>
    </dgm:pt>
    <dgm:pt modelId="{11CF67F8-2FC6-4C91-A9D3-7D4E31F0D72B}" type="pres">
      <dgm:prSet presAssocID="{78704385-6309-4557-B2DD-0B83131F48A7}" presName="theInnerList" presStyleCnt="0"/>
      <dgm:spPr/>
    </dgm:pt>
    <dgm:pt modelId="{7D49FA34-B39D-40A9-9E28-10151D90AE90}" type="pres">
      <dgm:prSet presAssocID="{7F28F2A0-35ED-4045-B2B8-0EC86308CF60}" presName="childNode" presStyleLbl="node1" presStyleIdx="2" presStyleCnt="6">
        <dgm:presLayoutVars>
          <dgm:bulletEnabled val="1"/>
        </dgm:presLayoutVars>
      </dgm:prSet>
      <dgm:spPr/>
      <dgm:t>
        <a:bodyPr/>
        <a:lstStyle/>
        <a:p>
          <a:endParaRPr lang="en-US"/>
        </a:p>
      </dgm:t>
    </dgm:pt>
    <dgm:pt modelId="{27CDCF50-9371-47FC-B6CA-0FC4BF5130FE}" type="pres">
      <dgm:prSet presAssocID="{7F28F2A0-35ED-4045-B2B8-0EC86308CF60}" presName="aSpace2" presStyleCnt="0"/>
      <dgm:spPr/>
    </dgm:pt>
    <dgm:pt modelId="{1B05FB23-3D5E-4F48-810F-97BFEC7CB30E}" type="pres">
      <dgm:prSet presAssocID="{7FD6C4EA-7611-48D7-9C43-2C5658F5A035}" presName="childNode" presStyleLbl="node1" presStyleIdx="3" presStyleCnt="6">
        <dgm:presLayoutVars>
          <dgm:bulletEnabled val="1"/>
        </dgm:presLayoutVars>
      </dgm:prSet>
      <dgm:spPr/>
      <dgm:t>
        <a:bodyPr/>
        <a:lstStyle/>
        <a:p>
          <a:endParaRPr lang="en-US"/>
        </a:p>
      </dgm:t>
    </dgm:pt>
    <dgm:pt modelId="{25BB4A49-A8D4-4228-8BC0-04F5935740A7}" type="pres">
      <dgm:prSet presAssocID="{78704385-6309-4557-B2DD-0B83131F48A7}" presName="aSpace" presStyleCnt="0"/>
      <dgm:spPr/>
    </dgm:pt>
    <dgm:pt modelId="{6A183353-93A5-4C1F-B8FE-6371E8BC4256}" type="pres">
      <dgm:prSet presAssocID="{5352000F-6B59-4CF9-933D-4B630E5AAAB8}" presName="compNode" presStyleCnt="0"/>
      <dgm:spPr/>
    </dgm:pt>
    <dgm:pt modelId="{227CD3E4-25D6-44B2-A2D7-F861C9BDB41F}" type="pres">
      <dgm:prSet presAssocID="{5352000F-6B59-4CF9-933D-4B630E5AAAB8}" presName="aNode" presStyleLbl="bgShp" presStyleIdx="2" presStyleCnt="3"/>
      <dgm:spPr/>
      <dgm:t>
        <a:bodyPr/>
        <a:lstStyle/>
        <a:p>
          <a:endParaRPr lang="en-US"/>
        </a:p>
      </dgm:t>
    </dgm:pt>
    <dgm:pt modelId="{BC4B1FAF-7834-4948-B730-E72827F28164}" type="pres">
      <dgm:prSet presAssocID="{5352000F-6B59-4CF9-933D-4B630E5AAAB8}" presName="textNode" presStyleLbl="bgShp" presStyleIdx="2" presStyleCnt="3"/>
      <dgm:spPr/>
      <dgm:t>
        <a:bodyPr/>
        <a:lstStyle/>
        <a:p>
          <a:endParaRPr lang="en-US"/>
        </a:p>
      </dgm:t>
    </dgm:pt>
    <dgm:pt modelId="{B0A2D73B-F10A-4A5E-B5BC-2FA56EAB76F1}" type="pres">
      <dgm:prSet presAssocID="{5352000F-6B59-4CF9-933D-4B630E5AAAB8}" presName="compChildNode" presStyleCnt="0"/>
      <dgm:spPr/>
    </dgm:pt>
    <dgm:pt modelId="{A460A8DD-7364-41BD-A216-10BE3A570F6E}" type="pres">
      <dgm:prSet presAssocID="{5352000F-6B59-4CF9-933D-4B630E5AAAB8}" presName="theInnerList" presStyleCnt="0"/>
      <dgm:spPr/>
    </dgm:pt>
    <dgm:pt modelId="{7F024AAF-7C56-4A43-85DD-393D6475F2D1}" type="pres">
      <dgm:prSet presAssocID="{07399BE3-2BAB-492F-A94B-71B792E8C074}" presName="childNode" presStyleLbl="node1" presStyleIdx="4" presStyleCnt="6">
        <dgm:presLayoutVars>
          <dgm:bulletEnabled val="1"/>
        </dgm:presLayoutVars>
      </dgm:prSet>
      <dgm:spPr/>
      <dgm:t>
        <a:bodyPr/>
        <a:lstStyle/>
        <a:p>
          <a:endParaRPr lang="en-US"/>
        </a:p>
      </dgm:t>
    </dgm:pt>
    <dgm:pt modelId="{4645EB15-BBAD-4BE3-AB72-C5D1847993CC}" type="pres">
      <dgm:prSet presAssocID="{07399BE3-2BAB-492F-A94B-71B792E8C074}" presName="aSpace2" presStyleCnt="0"/>
      <dgm:spPr/>
    </dgm:pt>
    <dgm:pt modelId="{0D436627-0764-476C-BD08-0FB6A6FB618F}" type="pres">
      <dgm:prSet presAssocID="{32455085-325A-47AF-90F0-8B1517945B46}" presName="childNode" presStyleLbl="node1" presStyleIdx="5" presStyleCnt="6">
        <dgm:presLayoutVars>
          <dgm:bulletEnabled val="1"/>
        </dgm:presLayoutVars>
      </dgm:prSet>
      <dgm:spPr/>
      <dgm:t>
        <a:bodyPr/>
        <a:lstStyle/>
        <a:p>
          <a:endParaRPr lang="en-US"/>
        </a:p>
      </dgm:t>
    </dgm:pt>
  </dgm:ptLst>
  <dgm:cxnLst>
    <dgm:cxn modelId="{EBB009E3-104F-4DAE-B0BB-B63E13E45855}" type="presOf" srcId="{5352000F-6B59-4CF9-933D-4B630E5AAAB8}" destId="{227CD3E4-25D6-44B2-A2D7-F861C9BDB41F}" srcOrd="0" destOrd="0" presId="urn:microsoft.com/office/officeart/2005/8/layout/lProcess2"/>
    <dgm:cxn modelId="{42939B93-752F-4AD5-9E1D-BD47072D2CC2}" type="presOf" srcId="{32455085-325A-47AF-90F0-8B1517945B46}" destId="{0D436627-0764-476C-BD08-0FB6A6FB618F}" srcOrd="0" destOrd="0" presId="urn:microsoft.com/office/officeart/2005/8/layout/lProcess2"/>
    <dgm:cxn modelId="{F6115121-9FDF-4704-9F27-1A42404A069B}" type="presOf" srcId="{3190B47C-84BF-456A-A05F-69358082A6BC}" destId="{551643A8-7E99-4FE5-9CFF-106AE8761129}" srcOrd="1" destOrd="0" presId="urn:microsoft.com/office/officeart/2005/8/layout/lProcess2"/>
    <dgm:cxn modelId="{08E61DAD-9F9A-4F21-A277-DBB7A9F02B3A}" srcId="{3190B47C-84BF-456A-A05F-69358082A6BC}" destId="{5E434254-26DE-442F-9076-5F55E8663BF2}" srcOrd="0" destOrd="0" parTransId="{0E590DA3-B7D0-4AFC-AF32-7C8031171A86}" sibTransId="{6FF3C91C-C747-443A-9E37-333E82D4C727}"/>
    <dgm:cxn modelId="{B1841CDF-DDFE-4303-9D72-B95AC3B0F52B}" type="presOf" srcId="{78704385-6309-4557-B2DD-0B83131F48A7}" destId="{76A402CC-5D46-4ED1-B6BA-BD997A6E8152}" srcOrd="1" destOrd="0" presId="urn:microsoft.com/office/officeart/2005/8/layout/lProcess2"/>
    <dgm:cxn modelId="{7AD00DD2-53DC-4225-BE87-D24F96642432}" srcId="{78704385-6309-4557-B2DD-0B83131F48A7}" destId="{7FD6C4EA-7611-48D7-9C43-2C5658F5A035}" srcOrd="1" destOrd="0" parTransId="{02141809-822C-4441-A1F3-DC48FACE6B80}" sibTransId="{C91322D0-C28B-42E8-9E05-831EF95FBB70}"/>
    <dgm:cxn modelId="{EFDCF13A-09E8-4A32-BF26-AA166F482A38}" srcId="{5352000F-6B59-4CF9-933D-4B630E5AAAB8}" destId="{32455085-325A-47AF-90F0-8B1517945B46}" srcOrd="1" destOrd="0" parTransId="{E4400DA2-2841-4D79-9BA8-A01B8D6B1B57}" sibTransId="{A5A6DE98-5AC4-4B01-AA87-1072DD87F8F7}"/>
    <dgm:cxn modelId="{DC9D4D19-7D86-4866-A039-DB1AD160C74E}" srcId="{22E829B8-43B5-4AF7-A3AA-306FF90150D3}" destId="{5352000F-6B59-4CF9-933D-4B630E5AAAB8}" srcOrd="2" destOrd="0" parTransId="{F807B9D5-25C3-4069-B5CA-EB6344A82BB9}" sibTransId="{12B50FF0-3CE9-4F58-9B66-4B4EF383516D}"/>
    <dgm:cxn modelId="{49C9B602-928B-402D-868D-43A622DA2A95}" srcId="{78704385-6309-4557-B2DD-0B83131F48A7}" destId="{7F28F2A0-35ED-4045-B2B8-0EC86308CF60}" srcOrd="0" destOrd="0" parTransId="{0027084A-6072-49EE-817B-73F2108E8419}" sibTransId="{749FDF57-81D6-4DE8-90D5-999C88C670B5}"/>
    <dgm:cxn modelId="{99A4E58B-5772-48A5-8048-4B7A91DD58E6}" srcId="{22E829B8-43B5-4AF7-A3AA-306FF90150D3}" destId="{3190B47C-84BF-456A-A05F-69358082A6BC}" srcOrd="0" destOrd="0" parTransId="{1BA4AE3C-2D38-449C-A26E-3EB735B516B5}" sibTransId="{8DB6CBDA-DF50-468C-922C-DA8BCF68E7CF}"/>
    <dgm:cxn modelId="{7EDE2EF1-0CC9-4488-8FC5-D780884EFAAF}" srcId="{22E829B8-43B5-4AF7-A3AA-306FF90150D3}" destId="{78704385-6309-4557-B2DD-0B83131F48A7}" srcOrd="1" destOrd="0" parTransId="{D34E5035-49BE-4475-88C1-178FD736666E}" sibTransId="{5CC37C87-61DA-4C84-84E3-34D4EC3B34BC}"/>
    <dgm:cxn modelId="{E4103527-F5CD-4C6C-B0A4-A2BE1732B011}" type="presOf" srcId="{3190B47C-84BF-456A-A05F-69358082A6BC}" destId="{DE6B7B75-2C36-4D3A-8C8A-343E64291EDA}" srcOrd="0" destOrd="0" presId="urn:microsoft.com/office/officeart/2005/8/layout/lProcess2"/>
    <dgm:cxn modelId="{597A963F-5BC9-411A-9A3F-5A143ED958D6}" type="presOf" srcId="{5E434254-26DE-442F-9076-5F55E8663BF2}" destId="{A20CF24C-BD9F-41E3-8FAE-15ADC48DAB2E}" srcOrd="0" destOrd="0" presId="urn:microsoft.com/office/officeart/2005/8/layout/lProcess2"/>
    <dgm:cxn modelId="{CBF22789-64C7-4FC1-A0A0-B0813D23CD31}" type="presOf" srcId="{07399BE3-2BAB-492F-A94B-71B792E8C074}" destId="{7F024AAF-7C56-4A43-85DD-393D6475F2D1}" srcOrd="0" destOrd="0" presId="urn:microsoft.com/office/officeart/2005/8/layout/lProcess2"/>
    <dgm:cxn modelId="{04E0B93F-7BD3-47F5-A047-00D682F32BDB}" type="presOf" srcId="{5352000F-6B59-4CF9-933D-4B630E5AAAB8}" destId="{BC4B1FAF-7834-4948-B730-E72827F28164}" srcOrd="1" destOrd="0" presId="urn:microsoft.com/office/officeart/2005/8/layout/lProcess2"/>
    <dgm:cxn modelId="{1ED1AD2C-C16E-4FC4-A098-FE31F3E19EC2}" type="presOf" srcId="{F0058A27-B691-479B-AD68-4101E715E63B}" destId="{ABBEF4F9-1F04-44B3-8EAC-77F06C926006}" srcOrd="0" destOrd="0" presId="urn:microsoft.com/office/officeart/2005/8/layout/lProcess2"/>
    <dgm:cxn modelId="{9E856CBC-E26D-4633-86A4-848D8C5C31D7}" type="presOf" srcId="{7F28F2A0-35ED-4045-B2B8-0EC86308CF60}" destId="{7D49FA34-B39D-40A9-9E28-10151D90AE90}" srcOrd="0" destOrd="0" presId="urn:microsoft.com/office/officeart/2005/8/layout/lProcess2"/>
    <dgm:cxn modelId="{3685DA01-C499-4726-A6E2-B350031D7BCF}" type="presOf" srcId="{78704385-6309-4557-B2DD-0B83131F48A7}" destId="{BF9D3ABF-9F74-4999-B21E-24ABC7E230FB}" srcOrd="0" destOrd="0" presId="urn:microsoft.com/office/officeart/2005/8/layout/lProcess2"/>
    <dgm:cxn modelId="{C2F5CCF1-3719-4BCC-801F-DE48C1DA403C}" srcId="{5352000F-6B59-4CF9-933D-4B630E5AAAB8}" destId="{07399BE3-2BAB-492F-A94B-71B792E8C074}" srcOrd="0" destOrd="0" parTransId="{97A56435-6016-4528-B52D-EEE8C70EEAE0}" sibTransId="{D8301B7C-1AB3-4000-B151-4DF2BD182B43}"/>
    <dgm:cxn modelId="{6DF3254B-D801-42D0-BF6F-C7240AF17365}" type="presOf" srcId="{7FD6C4EA-7611-48D7-9C43-2C5658F5A035}" destId="{1B05FB23-3D5E-4F48-810F-97BFEC7CB30E}" srcOrd="0" destOrd="0" presId="urn:microsoft.com/office/officeart/2005/8/layout/lProcess2"/>
    <dgm:cxn modelId="{1585174F-0D52-4CCD-A505-3193654D8D7E}" srcId="{3190B47C-84BF-456A-A05F-69358082A6BC}" destId="{F0058A27-B691-479B-AD68-4101E715E63B}" srcOrd="1" destOrd="0" parTransId="{9B97791E-A770-4850-878C-8301A0A2D8B4}" sibTransId="{002E72EF-B6C1-4354-81A5-27BCDC41D379}"/>
    <dgm:cxn modelId="{3A6FFBC7-0C36-4789-8C23-D52AC43F95B6}" type="presOf" srcId="{22E829B8-43B5-4AF7-A3AA-306FF90150D3}" destId="{CDD03299-D0B7-47CC-9CC7-419152FC57FE}" srcOrd="0" destOrd="0" presId="urn:microsoft.com/office/officeart/2005/8/layout/lProcess2"/>
    <dgm:cxn modelId="{17ADD586-0BC1-4AC3-8EAA-63A803D40523}" type="presParOf" srcId="{CDD03299-D0B7-47CC-9CC7-419152FC57FE}" destId="{5120FA1C-43EF-472D-A6C4-8A208AB68A10}" srcOrd="0" destOrd="0" presId="urn:microsoft.com/office/officeart/2005/8/layout/lProcess2"/>
    <dgm:cxn modelId="{77C1675A-20FC-4236-9E02-C42CF59D789D}" type="presParOf" srcId="{5120FA1C-43EF-472D-A6C4-8A208AB68A10}" destId="{DE6B7B75-2C36-4D3A-8C8A-343E64291EDA}" srcOrd="0" destOrd="0" presId="urn:microsoft.com/office/officeart/2005/8/layout/lProcess2"/>
    <dgm:cxn modelId="{7669E02F-8F09-482E-AA13-D074742DBDF1}" type="presParOf" srcId="{5120FA1C-43EF-472D-A6C4-8A208AB68A10}" destId="{551643A8-7E99-4FE5-9CFF-106AE8761129}" srcOrd="1" destOrd="0" presId="urn:microsoft.com/office/officeart/2005/8/layout/lProcess2"/>
    <dgm:cxn modelId="{9A5C9984-7C79-43E7-AE81-4F18887D0397}" type="presParOf" srcId="{5120FA1C-43EF-472D-A6C4-8A208AB68A10}" destId="{857B907D-E286-4E96-AB26-67C30BF3D4E0}" srcOrd="2" destOrd="0" presId="urn:microsoft.com/office/officeart/2005/8/layout/lProcess2"/>
    <dgm:cxn modelId="{46BEDD08-E6E0-4E8E-9912-6EE764B6645E}" type="presParOf" srcId="{857B907D-E286-4E96-AB26-67C30BF3D4E0}" destId="{443AF543-2F80-49B1-96D4-2F169F4DA5E6}" srcOrd="0" destOrd="0" presId="urn:microsoft.com/office/officeart/2005/8/layout/lProcess2"/>
    <dgm:cxn modelId="{8D84BE50-83A2-4B67-BD7F-2E8575D9FE01}" type="presParOf" srcId="{443AF543-2F80-49B1-96D4-2F169F4DA5E6}" destId="{A20CF24C-BD9F-41E3-8FAE-15ADC48DAB2E}" srcOrd="0" destOrd="0" presId="urn:microsoft.com/office/officeart/2005/8/layout/lProcess2"/>
    <dgm:cxn modelId="{73EC1E88-64D3-4052-BD8D-5F498C022099}" type="presParOf" srcId="{443AF543-2F80-49B1-96D4-2F169F4DA5E6}" destId="{AEA72194-14CD-401A-AF6F-4C389A18850B}" srcOrd="1" destOrd="0" presId="urn:microsoft.com/office/officeart/2005/8/layout/lProcess2"/>
    <dgm:cxn modelId="{102D5FAD-8A37-4D58-9CC3-4C9200A818F6}" type="presParOf" srcId="{443AF543-2F80-49B1-96D4-2F169F4DA5E6}" destId="{ABBEF4F9-1F04-44B3-8EAC-77F06C926006}" srcOrd="2" destOrd="0" presId="urn:microsoft.com/office/officeart/2005/8/layout/lProcess2"/>
    <dgm:cxn modelId="{52621FF9-BBE4-4E8D-892C-AFB2D35008DD}" type="presParOf" srcId="{CDD03299-D0B7-47CC-9CC7-419152FC57FE}" destId="{C6453D24-285E-4C54-B515-DB84E60E1242}" srcOrd="1" destOrd="0" presId="urn:microsoft.com/office/officeart/2005/8/layout/lProcess2"/>
    <dgm:cxn modelId="{AEFF3E88-0C3E-4E05-BEB3-A7B83BB23206}" type="presParOf" srcId="{CDD03299-D0B7-47CC-9CC7-419152FC57FE}" destId="{2C56EE28-1B1C-449F-8BC2-8336528CCBF0}" srcOrd="2" destOrd="0" presId="urn:microsoft.com/office/officeart/2005/8/layout/lProcess2"/>
    <dgm:cxn modelId="{77441A69-EC08-4496-8CC8-757002ED135A}" type="presParOf" srcId="{2C56EE28-1B1C-449F-8BC2-8336528CCBF0}" destId="{BF9D3ABF-9F74-4999-B21E-24ABC7E230FB}" srcOrd="0" destOrd="0" presId="urn:microsoft.com/office/officeart/2005/8/layout/lProcess2"/>
    <dgm:cxn modelId="{6AE94770-A114-403D-A41E-BDA3E06B0411}" type="presParOf" srcId="{2C56EE28-1B1C-449F-8BC2-8336528CCBF0}" destId="{76A402CC-5D46-4ED1-B6BA-BD997A6E8152}" srcOrd="1" destOrd="0" presId="urn:microsoft.com/office/officeart/2005/8/layout/lProcess2"/>
    <dgm:cxn modelId="{D60B857B-31A4-4F11-8D18-68C3370FE467}" type="presParOf" srcId="{2C56EE28-1B1C-449F-8BC2-8336528CCBF0}" destId="{390D3D29-E1BA-4C83-A1EF-10ADF9D9329B}" srcOrd="2" destOrd="0" presId="urn:microsoft.com/office/officeart/2005/8/layout/lProcess2"/>
    <dgm:cxn modelId="{FD454D4A-4BB4-4AC7-AC63-53C07680CA0C}" type="presParOf" srcId="{390D3D29-E1BA-4C83-A1EF-10ADF9D9329B}" destId="{11CF67F8-2FC6-4C91-A9D3-7D4E31F0D72B}" srcOrd="0" destOrd="0" presId="urn:microsoft.com/office/officeart/2005/8/layout/lProcess2"/>
    <dgm:cxn modelId="{BA2F2EBB-7AAA-4AD7-8904-2B2A7BD504B2}" type="presParOf" srcId="{11CF67F8-2FC6-4C91-A9D3-7D4E31F0D72B}" destId="{7D49FA34-B39D-40A9-9E28-10151D90AE90}" srcOrd="0" destOrd="0" presId="urn:microsoft.com/office/officeart/2005/8/layout/lProcess2"/>
    <dgm:cxn modelId="{04E2DEE0-A34A-4E41-A49F-0C09208E7A51}" type="presParOf" srcId="{11CF67F8-2FC6-4C91-A9D3-7D4E31F0D72B}" destId="{27CDCF50-9371-47FC-B6CA-0FC4BF5130FE}" srcOrd="1" destOrd="0" presId="urn:microsoft.com/office/officeart/2005/8/layout/lProcess2"/>
    <dgm:cxn modelId="{4319EC3D-1EC9-4AEF-A1F3-0A8383D2E510}" type="presParOf" srcId="{11CF67F8-2FC6-4C91-A9D3-7D4E31F0D72B}" destId="{1B05FB23-3D5E-4F48-810F-97BFEC7CB30E}" srcOrd="2" destOrd="0" presId="urn:microsoft.com/office/officeart/2005/8/layout/lProcess2"/>
    <dgm:cxn modelId="{FE240166-DCF3-4EB9-B96A-D79BE1595B54}" type="presParOf" srcId="{CDD03299-D0B7-47CC-9CC7-419152FC57FE}" destId="{25BB4A49-A8D4-4228-8BC0-04F5935740A7}" srcOrd="3" destOrd="0" presId="urn:microsoft.com/office/officeart/2005/8/layout/lProcess2"/>
    <dgm:cxn modelId="{FD03E22E-5A16-4AEC-878E-21D6AE652BC1}" type="presParOf" srcId="{CDD03299-D0B7-47CC-9CC7-419152FC57FE}" destId="{6A183353-93A5-4C1F-B8FE-6371E8BC4256}" srcOrd="4" destOrd="0" presId="urn:microsoft.com/office/officeart/2005/8/layout/lProcess2"/>
    <dgm:cxn modelId="{3891FC21-4B1B-42EE-BD80-E915539F8B2A}" type="presParOf" srcId="{6A183353-93A5-4C1F-B8FE-6371E8BC4256}" destId="{227CD3E4-25D6-44B2-A2D7-F861C9BDB41F}" srcOrd="0" destOrd="0" presId="urn:microsoft.com/office/officeart/2005/8/layout/lProcess2"/>
    <dgm:cxn modelId="{B610BEF5-C678-4B03-A6B6-7186894E9FA1}" type="presParOf" srcId="{6A183353-93A5-4C1F-B8FE-6371E8BC4256}" destId="{BC4B1FAF-7834-4948-B730-E72827F28164}" srcOrd="1" destOrd="0" presId="urn:microsoft.com/office/officeart/2005/8/layout/lProcess2"/>
    <dgm:cxn modelId="{F41BDAED-009B-4301-85D6-3A78E4816038}" type="presParOf" srcId="{6A183353-93A5-4C1F-B8FE-6371E8BC4256}" destId="{B0A2D73B-F10A-4A5E-B5BC-2FA56EAB76F1}" srcOrd="2" destOrd="0" presId="urn:microsoft.com/office/officeart/2005/8/layout/lProcess2"/>
    <dgm:cxn modelId="{1BA48638-EC7D-47A5-9A9A-8E46407F771A}" type="presParOf" srcId="{B0A2D73B-F10A-4A5E-B5BC-2FA56EAB76F1}" destId="{A460A8DD-7364-41BD-A216-10BE3A570F6E}" srcOrd="0" destOrd="0" presId="urn:microsoft.com/office/officeart/2005/8/layout/lProcess2"/>
    <dgm:cxn modelId="{BDBD07AF-D6BF-4454-B688-8B7F8CBDDF4B}" type="presParOf" srcId="{A460A8DD-7364-41BD-A216-10BE3A570F6E}" destId="{7F024AAF-7C56-4A43-85DD-393D6475F2D1}" srcOrd="0" destOrd="0" presId="urn:microsoft.com/office/officeart/2005/8/layout/lProcess2"/>
    <dgm:cxn modelId="{D399975B-8C9A-4309-A8DB-C6AE5AB274C9}" type="presParOf" srcId="{A460A8DD-7364-41BD-A216-10BE3A570F6E}" destId="{4645EB15-BBAD-4BE3-AB72-C5D1847993CC}" srcOrd="1" destOrd="0" presId="urn:microsoft.com/office/officeart/2005/8/layout/lProcess2"/>
    <dgm:cxn modelId="{9DFE33EA-B126-4D37-82C7-525CB9F3DB0A}" type="presParOf" srcId="{A460A8DD-7364-41BD-A216-10BE3A570F6E}" destId="{0D436627-0764-476C-BD08-0FB6A6FB618F}"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6B7B75-2C36-4D3A-8C8A-343E64291EDA}">
      <dsp:nvSpPr>
        <dsp:cNvPr id="0" name=""/>
        <dsp:cNvSpPr/>
      </dsp:nvSpPr>
      <dsp:spPr>
        <a:xfrm>
          <a:off x="1049" y="0"/>
          <a:ext cx="2728019" cy="39471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IN" sz="3200" kern="1200" dirty="0">
              <a:latin typeface="Barlow Condensed" panose="020B0604020202020204" charset="0"/>
            </a:rPr>
            <a:t>Support Vector Machine </a:t>
          </a:r>
        </a:p>
      </dsp:txBody>
      <dsp:txXfrm>
        <a:off x="1049" y="0"/>
        <a:ext cx="2728019" cy="1184147"/>
      </dsp:txXfrm>
    </dsp:sp>
    <dsp:sp modelId="{F6FF3B5B-DF0A-433F-992A-6FD47FFB84B7}">
      <dsp:nvSpPr>
        <dsp:cNvPr id="0" name=""/>
        <dsp:cNvSpPr/>
      </dsp:nvSpPr>
      <dsp:spPr>
        <a:xfrm>
          <a:off x="273851" y="1185304"/>
          <a:ext cx="2182415" cy="11901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dirty="0">
              <a:latin typeface="Barlow Condensed" panose="020B0604020202020204" charset="0"/>
            </a:rPr>
            <a:t>This is a supervised machine learning algorithm which can be used for both classification and Regression. </a:t>
          </a:r>
          <a:endParaRPr lang="en-IN" sz="1000" kern="1200" dirty="0">
            <a:latin typeface="Barlow Condensed" panose="020B0604020202020204" charset="0"/>
          </a:endParaRPr>
        </a:p>
      </dsp:txBody>
      <dsp:txXfrm>
        <a:off x="308708" y="1220161"/>
        <a:ext cx="2112701" cy="1120408"/>
      </dsp:txXfrm>
    </dsp:sp>
    <dsp:sp modelId="{268BC287-8628-431C-8E6E-9349DB8A238E}">
      <dsp:nvSpPr>
        <dsp:cNvPr id="0" name=""/>
        <dsp:cNvSpPr/>
      </dsp:nvSpPr>
      <dsp:spPr>
        <a:xfrm>
          <a:off x="273851" y="2558522"/>
          <a:ext cx="2182415" cy="11901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buFont typeface="Symbol" panose="05050102010706020507" pitchFamily="18" charset="2"/>
            <a:buChar char=""/>
          </a:pPr>
          <a:r>
            <a:rPr lang="en-US" sz="1000" kern="1200">
              <a:latin typeface="Barlow Condensed" panose="020B0604020202020204" charset="0"/>
            </a:rPr>
            <a:t>In the SVM algorithm, we plot each data item as a point in n-dimensional space (where n is number of features you have) with the value of each feature being the value of a particular coordinate. Then, we perform classification by finding the hyper-plane that differentiates the two classes very well </a:t>
          </a:r>
          <a:endParaRPr lang="en-IN" sz="1000" kern="1200" dirty="0">
            <a:latin typeface="Barlow Condensed" panose="020B0604020202020204" charset="0"/>
          </a:endParaRPr>
        </a:p>
      </dsp:txBody>
      <dsp:txXfrm>
        <a:off x="308708" y="2593379"/>
        <a:ext cx="2112701" cy="1120408"/>
      </dsp:txXfrm>
    </dsp:sp>
    <dsp:sp modelId="{BF9D3ABF-9F74-4999-B21E-24ABC7E230FB}">
      <dsp:nvSpPr>
        <dsp:cNvPr id="0" name=""/>
        <dsp:cNvSpPr/>
      </dsp:nvSpPr>
      <dsp:spPr>
        <a:xfrm>
          <a:off x="2933670" y="0"/>
          <a:ext cx="2728019" cy="39471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a:latin typeface="Barlow Condensed" panose="020B0604020202020204" charset="0"/>
            </a:rPr>
            <a:t>Random Forest Algorithm </a:t>
          </a:r>
          <a:endParaRPr lang="en-IN" sz="3200" kern="1200" dirty="0">
            <a:latin typeface="Barlow Condensed" panose="020B0604020202020204" charset="0"/>
          </a:endParaRPr>
        </a:p>
      </dsp:txBody>
      <dsp:txXfrm>
        <a:off x="2933670" y="0"/>
        <a:ext cx="2728019" cy="1184147"/>
      </dsp:txXfrm>
    </dsp:sp>
    <dsp:sp modelId="{7D49FA34-B39D-40A9-9E28-10151D90AE90}">
      <dsp:nvSpPr>
        <dsp:cNvPr id="0" name=""/>
        <dsp:cNvSpPr/>
      </dsp:nvSpPr>
      <dsp:spPr>
        <a:xfrm>
          <a:off x="3206472" y="1185304"/>
          <a:ext cx="2182415" cy="11901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dirty="0">
              <a:latin typeface="Barlow Condensed" panose="020B0604020202020204" charset="0"/>
            </a:rPr>
            <a:t>This is a supervised machine learning algorithm which can be used for both classification and Regression. </a:t>
          </a:r>
          <a:endParaRPr lang="en-IN" sz="1000" kern="1200" dirty="0">
            <a:latin typeface="Barlow Condensed" panose="020B0604020202020204" charset="0"/>
          </a:endParaRPr>
        </a:p>
      </dsp:txBody>
      <dsp:txXfrm>
        <a:off x="3241329" y="1220161"/>
        <a:ext cx="2112701" cy="1120408"/>
      </dsp:txXfrm>
    </dsp:sp>
    <dsp:sp modelId="{1B05FB23-3D5E-4F48-810F-97BFEC7CB30E}">
      <dsp:nvSpPr>
        <dsp:cNvPr id="0" name=""/>
        <dsp:cNvSpPr/>
      </dsp:nvSpPr>
      <dsp:spPr>
        <a:xfrm>
          <a:off x="3206472" y="2558522"/>
          <a:ext cx="2182415" cy="11901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buFont typeface="Symbol" panose="05050102010706020507" pitchFamily="18" charset="2"/>
            <a:buChar char=""/>
          </a:pPr>
          <a:r>
            <a:rPr lang="en-US" sz="1000" kern="1200" dirty="0">
              <a:latin typeface="Barlow Condensed" panose="020B0604020202020204" charset="0"/>
            </a:rPr>
            <a:t>The "forest" it builds, is an ensemble of decision trees, usually trained with the “bagging” method. The general idea of the bagging method is that a combination of learning models increases the overall result.</a:t>
          </a:r>
          <a:endParaRPr lang="en-IN" sz="1000" kern="1200" dirty="0">
            <a:latin typeface="Barlow Condensed" panose="020B0604020202020204" charset="0"/>
          </a:endParaRPr>
        </a:p>
      </dsp:txBody>
      <dsp:txXfrm>
        <a:off x="3241329" y="2593379"/>
        <a:ext cx="2112701" cy="1120408"/>
      </dsp:txXfrm>
    </dsp:sp>
    <dsp:sp modelId="{227CD3E4-25D6-44B2-A2D7-F861C9BDB41F}">
      <dsp:nvSpPr>
        <dsp:cNvPr id="0" name=""/>
        <dsp:cNvSpPr/>
      </dsp:nvSpPr>
      <dsp:spPr>
        <a:xfrm>
          <a:off x="5866291" y="0"/>
          <a:ext cx="2728019" cy="39471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IN" sz="3200" kern="1200" dirty="0">
              <a:latin typeface="Barlow Condensed" panose="020B0604020202020204" charset="0"/>
            </a:rPr>
            <a:t>Kernel Ridge </a:t>
          </a:r>
        </a:p>
      </dsp:txBody>
      <dsp:txXfrm>
        <a:off x="5866291" y="0"/>
        <a:ext cx="2728019" cy="1184147"/>
      </dsp:txXfrm>
    </dsp:sp>
    <dsp:sp modelId="{7F024AAF-7C56-4A43-85DD-393D6475F2D1}">
      <dsp:nvSpPr>
        <dsp:cNvPr id="0" name=""/>
        <dsp:cNvSpPr/>
      </dsp:nvSpPr>
      <dsp:spPr>
        <a:xfrm>
          <a:off x="6139093" y="1193576"/>
          <a:ext cx="2182415" cy="7754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dirty="0">
              <a:latin typeface="Barlow Condensed" panose="020B0604020202020204" charset="0"/>
            </a:rPr>
            <a:t>This is a supervised machine learning algorithm which can be used for both classification and Regression. </a:t>
          </a:r>
          <a:endParaRPr lang="en-IN" sz="1000" kern="1200" dirty="0">
            <a:latin typeface="Barlow Condensed" panose="020B0604020202020204" charset="0"/>
          </a:endParaRPr>
        </a:p>
      </dsp:txBody>
      <dsp:txXfrm>
        <a:off x="6161805" y="1216288"/>
        <a:ext cx="2136991" cy="730034"/>
      </dsp:txXfrm>
    </dsp:sp>
    <dsp:sp modelId="{C3C1E57E-5616-4B0B-AC29-864879B54A60}">
      <dsp:nvSpPr>
        <dsp:cNvPr id="0" name=""/>
        <dsp:cNvSpPr/>
      </dsp:nvSpPr>
      <dsp:spPr>
        <a:xfrm>
          <a:off x="6139093" y="2079245"/>
          <a:ext cx="2182415" cy="7754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IN" sz="1000" kern="1200" dirty="0">
              <a:latin typeface="Barlow Condensed" panose="020B0604020202020204" charset="0"/>
            </a:rPr>
            <a:t>This is also known as Least Squares Support Vector Machine </a:t>
          </a:r>
        </a:p>
      </dsp:txBody>
      <dsp:txXfrm>
        <a:off x="6161805" y="2101957"/>
        <a:ext cx="2136991" cy="730034"/>
      </dsp:txXfrm>
    </dsp:sp>
    <dsp:sp modelId="{A54F85A9-ECE3-491B-8318-DFCA5588605D}">
      <dsp:nvSpPr>
        <dsp:cNvPr id="0" name=""/>
        <dsp:cNvSpPr/>
      </dsp:nvSpPr>
      <dsp:spPr>
        <a:xfrm>
          <a:off x="6139093" y="2974005"/>
          <a:ext cx="2182415" cy="7754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b="0" i="0" kern="1200" dirty="0">
              <a:latin typeface="Barlow Condensed" panose="020B0604020202020204" charset="0"/>
            </a:rPr>
            <a:t>Kernel ridge regression (KRR) combines ridge regression (linear least squares with l2-norm regularization) with the kernel trick. It thus learns a linear function in the space induced by the respective kernel and the data.</a:t>
          </a:r>
          <a:endParaRPr lang="en-US" sz="1000" kern="1200" dirty="0">
            <a:latin typeface="Barlow Condensed" panose="020B0604020202020204" charset="0"/>
          </a:endParaRPr>
        </a:p>
      </dsp:txBody>
      <dsp:txXfrm>
        <a:off x="6161805" y="2996717"/>
        <a:ext cx="2136991" cy="7300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6B7B75-2C36-4D3A-8C8A-343E64291EDA}">
      <dsp:nvSpPr>
        <dsp:cNvPr id="0" name=""/>
        <dsp:cNvSpPr/>
      </dsp:nvSpPr>
      <dsp:spPr>
        <a:xfrm>
          <a:off x="1049" y="0"/>
          <a:ext cx="2728019" cy="38633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a:latin typeface="Barlow Condensed" panose="020B0604020202020204" charset="0"/>
            </a:rPr>
            <a:t>Random Forest Algorithm </a:t>
          </a:r>
          <a:endParaRPr lang="en-IN" sz="3200" kern="1200" dirty="0">
            <a:latin typeface="Barlow Condensed" panose="020B0604020202020204" charset="0"/>
          </a:endParaRPr>
        </a:p>
      </dsp:txBody>
      <dsp:txXfrm>
        <a:off x="1049" y="0"/>
        <a:ext cx="2728019" cy="1159002"/>
      </dsp:txXfrm>
    </dsp:sp>
    <dsp:sp modelId="{A20CF24C-BD9F-41E3-8FAE-15ADC48DAB2E}">
      <dsp:nvSpPr>
        <dsp:cNvPr id="0" name=""/>
        <dsp:cNvSpPr/>
      </dsp:nvSpPr>
      <dsp:spPr>
        <a:xfrm>
          <a:off x="273851" y="1160133"/>
          <a:ext cx="2182415" cy="11648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dirty="0">
              <a:latin typeface="Barlow Condensed" panose="020B0604020202020204" charset="0"/>
            </a:rPr>
            <a:t>This is a supervised machine learning algorithm which can be used for both classification and Regression. </a:t>
          </a:r>
          <a:endParaRPr lang="en-IN" sz="1000" kern="1200" dirty="0">
            <a:latin typeface="Barlow Condensed" panose="020B0604020202020204" charset="0"/>
          </a:endParaRPr>
        </a:p>
      </dsp:txBody>
      <dsp:txXfrm>
        <a:off x="307968" y="1194250"/>
        <a:ext cx="2114181" cy="1096615"/>
      </dsp:txXfrm>
    </dsp:sp>
    <dsp:sp modelId="{ABBEF4F9-1F04-44B3-8EAC-77F06C926006}">
      <dsp:nvSpPr>
        <dsp:cNvPr id="0" name=""/>
        <dsp:cNvSpPr/>
      </dsp:nvSpPr>
      <dsp:spPr>
        <a:xfrm>
          <a:off x="273851" y="2504191"/>
          <a:ext cx="2182415" cy="11648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buFont typeface="Symbol" panose="05050102010706020507" pitchFamily="18" charset="2"/>
            <a:buChar char=""/>
          </a:pPr>
          <a:r>
            <a:rPr lang="en-US" sz="1000" kern="1200">
              <a:latin typeface="Barlow Condensed" panose="020B0604020202020204" charset="0"/>
            </a:rPr>
            <a:t>The "forest" it builds, is an ensemble of decision trees, usually trained with the “bagging” method. </a:t>
          </a:r>
          <a:r>
            <a:rPr lang="en-US" sz="1000" kern="1200" dirty="0">
              <a:latin typeface="Barlow Condensed" panose="020B0604020202020204" charset="0"/>
            </a:rPr>
            <a:t>The general idea of the bagging method is that a combination of learning models increases the overall result.</a:t>
          </a:r>
          <a:endParaRPr lang="en-IN" sz="1000" kern="1200" dirty="0">
            <a:latin typeface="Barlow Condensed" panose="020B0604020202020204" charset="0"/>
          </a:endParaRPr>
        </a:p>
      </dsp:txBody>
      <dsp:txXfrm>
        <a:off x="307968" y="2538308"/>
        <a:ext cx="2114181" cy="1096615"/>
      </dsp:txXfrm>
    </dsp:sp>
    <dsp:sp modelId="{BF9D3ABF-9F74-4999-B21E-24ABC7E230FB}">
      <dsp:nvSpPr>
        <dsp:cNvPr id="0" name=""/>
        <dsp:cNvSpPr/>
      </dsp:nvSpPr>
      <dsp:spPr>
        <a:xfrm>
          <a:off x="2933670" y="0"/>
          <a:ext cx="2728019" cy="38633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a:latin typeface="Barlow Condensed" panose="020B0604020202020204" charset="0"/>
            </a:rPr>
            <a:t>Decision Tree </a:t>
          </a:r>
          <a:endParaRPr lang="en-IN" sz="3200" kern="1200" dirty="0">
            <a:latin typeface="Barlow Condensed" panose="020B0604020202020204" charset="0"/>
          </a:endParaRPr>
        </a:p>
      </dsp:txBody>
      <dsp:txXfrm>
        <a:off x="2933670" y="0"/>
        <a:ext cx="2728019" cy="1159002"/>
      </dsp:txXfrm>
    </dsp:sp>
    <dsp:sp modelId="{7D49FA34-B39D-40A9-9E28-10151D90AE90}">
      <dsp:nvSpPr>
        <dsp:cNvPr id="0" name=""/>
        <dsp:cNvSpPr/>
      </dsp:nvSpPr>
      <dsp:spPr>
        <a:xfrm>
          <a:off x="3206472" y="1160133"/>
          <a:ext cx="2182415" cy="11648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dirty="0">
              <a:latin typeface="Barlow Condensed" panose="020B0604020202020204" charset="0"/>
            </a:rPr>
            <a:t>This is a supervised machine learning algorithm which can be used for both classification and Regression. </a:t>
          </a:r>
          <a:endParaRPr lang="en-IN" sz="1000" kern="1200" dirty="0">
            <a:latin typeface="Barlow Condensed" panose="020B0604020202020204" charset="0"/>
          </a:endParaRPr>
        </a:p>
      </dsp:txBody>
      <dsp:txXfrm>
        <a:off x="3240589" y="1194250"/>
        <a:ext cx="2114181" cy="1096615"/>
      </dsp:txXfrm>
    </dsp:sp>
    <dsp:sp modelId="{1B05FB23-3D5E-4F48-810F-97BFEC7CB30E}">
      <dsp:nvSpPr>
        <dsp:cNvPr id="0" name=""/>
        <dsp:cNvSpPr/>
      </dsp:nvSpPr>
      <dsp:spPr>
        <a:xfrm>
          <a:off x="3206472" y="2504191"/>
          <a:ext cx="2182415" cy="11648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buFont typeface="Symbol" panose="05050102010706020507" pitchFamily="18" charset="2"/>
            <a:buChar char=""/>
          </a:pPr>
          <a:r>
            <a:rPr lang="en-US" sz="1000" kern="1200" dirty="0">
              <a:latin typeface="Barlow Condensed" panose="020B0604020202020204" charset="0"/>
            </a:rPr>
            <a:t>The goal of using a Decision Tree is to create a training model that can use to predict the class or value of the target variable by </a:t>
          </a:r>
          <a:r>
            <a:rPr lang="en-US" sz="1000" b="1" kern="1200" dirty="0">
              <a:latin typeface="Barlow Condensed" panose="020B0604020202020204" charset="0"/>
            </a:rPr>
            <a:t>learning simple decision rules</a:t>
          </a:r>
          <a:r>
            <a:rPr lang="en-US" sz="1000" kern="1200" dirty="0">
              <a:latin typeface="Barlow Condensed" panose="020B0604020202020204" charset="0"/>
            </a:rPr>
            <a:t> inferred from prior data (training data).</a:t>
          </a:r>
          <a:endParaRPr lang="en-IN" sz="1000" kern="1200" dirty="0">
            <a:latin typeface="Barlow Condensed" panose="020B0604020202020204" charset="0"/>
          </a:endParaRPr>
        </a:p>
      </dsp:txBody>
      <dsp:txXfrm>
        <a:off x="3240589" y="2538308"/>
        <a:ext cx="2114181" cy="1096615"/>
      </dsp:txXfrm>
    </dsp:sp>
    <dsp:sp modelId="{227CD3E4-25D6-44B2-A2D7-F861C9BDB41F}">
      <dsp:nvSpPr>
        <dsp:cNvPr id="0" name=""/>
        <dsp:cNvSpPr/>
      </dsp:nvSpPr>
      <dsp:spPr>
        <a:xfrm>
          <a:off x="5866291" y="0"/>
          <a:ext cx="2728019" cy="38633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a:latin typeface="Barlow Condensed" panose="020B0604020202020204" charset="0"/>
            </a:rPr>
            <a:t>Support Vector Machine </a:t>
          </a:r>
          <a:endParaRPr lang="en-IN" sz="3200" kern="1200" dirty="0">
            <a:latin typeface="Barlow Condensed" panose="020B0604020202020204" charset="0"/>
          </a:endParaRPr>
        </a:p>
      </dsp:txBody>
      <dsp:txXfrm>
        <a:off x="5866291" y="0"/>
        <a:ext cx="2728019" cy="1159002"/>
      </dsp:txXfrm>
    </dsp:sp>
    <dsp:sp modelId="{7F024AAF-7C56-4A43-85DD-393D6475F2D1}">
      <dsp:nvSpPr>
        <dsp:cNvPr id="0" name=""/>
        <dsp:cNvSpPr/>
      </dsp:nvSpPr>
      <dsp:spPr>
        <a:xfrm>
          <a:off x="6139093" y="1160133"/>
          <a:ext cx="2182415" cy="11648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dirty="0">
              <a:latin typeface="Barlow Condensed" panose="020B0604020202020204" charset="0"/>
            </a:rPr>
            <a:t>This is a supervised machine learning algorithm which can be used for both classification and Regression. </a:t>
          </a:r>
          <a:endParaRPr lang="en-IN" sz="1000" kern="1200" dirty="0">
            <a:latin typeface="Barlow Condensed" panose="020B0604020202020204" charset="0"/>
          </a:endParaRPr>
        </a:p>
      </dsp:txBody>
      <dsp:txXfrm>
        <a:off x="6173210" y="1194250"/>
        <a:ext cx="2114181" cy="1096615"/>
      </dsp:txXfrm>
    </dsp:sp>
    <dsp:sp modelId="{0D436627-0764-476C-BD08-0FB6A6FB618F}">
      <dsp:nvSpPr>
        <dsp:cNvPr id="0" name=""/>
        <dsp:cNvSpPr/>
      </dsp:nvSpPr>
      <dsp:spPr>
        <a:xfrm>
          <a:off x="6139093" y="2504191"/>
          <a:ext cx="2182415" cy="11648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a:lnSpc>
              <a:spcPct val="90000"/>
            </a:lnSpc>
            <a:spcBef>
              <a:spcPct val="0"/>
            </a:spcBef>
            <a:spcAft>
              <a:spcPct val="35000"/>
            </a:spcAft>
          </a:pPr>
          <a:r>
            <a:rPr lang="en-US" sz="1000" kern="1200" dirty="0">
              <a:latin typeface="Barlow Condensed" panose="020B0604020202020204" charset="0"/>
            </a:rPr>
            <a:t>In the SVM algorithm, we plot each data item as a point in n-dimensional space (where n is number of features you have) with the value of each feature being the value of a particular coordinate. Then, we perform classification by finding the hyper-plane that differentiates the two classes very well </a:t>
          </a:r>
          <a:endParaRPr lang="en-IN" sz="1000" kern="1200" dirty="0">
            <a:latin typeface="Barlow Condensed" panose="020B0604020202020204" charset="0"/>
          </a:endParaRPr>
        </a:p>
      </dsp:txBody>
      <dsp:txXfrm>
        <a:off x="6173210" y="2538308"/>
        <a:ext cx="2114181" cy="1096615"/>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3CD5C2E-EA74-45EF-AE1C-FFFF50BDEF0D}" type="slidenum">
              <a:rPr lang="en-IN" smtClean="0"/>
              <a:t>15</a:t>
            </a:fld>
            <a:endParaRPr lang="en-IN"/>
          </a:p>
        </p:txBody>
      </p:sp>
    </p:spTree>
    <p:extLst>
      <p:ext uri="{BB962C8B-B14F-4D97-AF65-F5344CB8AC3E}">
        <p14:creationId xmlns:p14="http://schemas.microsoft.com/office/powerpoint/2010/main" val="4104399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97e7a74db7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97e7a74db7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7438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5740f7f2d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5740f7f2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6965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5740f7f2d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5740f7f2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956894a79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956894a79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95740f7f2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95740f7f2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40669cb45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40669cb45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070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956894a790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956894a790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98d33f1c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98d33f1c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d19c0ae64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9d19c0ae64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a45fa96172_3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a45fa96172_3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a45fa96172_3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a45fa96172_3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199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40669cb45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40669cb45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956894a79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956894a79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40669cb45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40669cb45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666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3CD5C2E-EA74-45EF-AE1C-FFFF50BDEF0D}" type="slidenum">
              <a:rPr lang="en-IN" smtClean="0"/>
              <a:t>13</a:t>
            </a:fld>
            <a:endParaRPr lang="en-IN"/>
          </a:p>
        </p:txBody>
      </p:sp>
    </p:spTree>
    <p:extLst>
      <p:ext uri="{BB962C8B-B14F-4D97-AF65-F5344CB8AC3E}">
        <p14:creationId xmlns:p14="http://schemas.microsoft.com/office/powerpoint/2010/main" val="3764965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3CD5C2E-EA74-45EF-AE1C-FFFF50BDEF0D}" type="slidenum">
              <a:rPr lang="en-IN" smtClean="0"/>
              <a:t>14</a:t>
            </a:fld>
            <a:endParaRPr lang="en-IN"/>
          </a:p>
        </p:txBody>
      </p:sp>
    </p:spTree>
    <p:extLst>
      <p:ext uri="{BB962C8B-B14F-4D97-AF65-F5344CB8AC3E}">
        <p14:creationId xmlns:p14="http://schemas.microsoft.com/office/powerpoint/2010/main" val="3088823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50675" y="2127875"/>
            <a:ext cx="7781700" cy="12783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chemeClr val="lt1"/>
              </a:buClr>
              <a:buSzPts val="5200"/>
              <a:buNone/>
              <a:defRPr sz="6000" b="1">
                <a:solidFill>
                  <a:schemeClr val="lt1"/>
                </a:solidFill>
                <a:latin typeface="Barlow Condensed"/>
                <a:ea typeface="Barlow Condensed"/>
                <a:cs typeface="Barlow Condensed"/>
                <a:sym typeface="Barlow Condensed"/>
              </a:defRPr>
            </a:lvl1pPr>
            <a:lvl2pPr lvl="1" algn="ctr">
              <a:spcBef>
                <a:spcPts val="0"/>
              </a:spcBef>
              <a:spcAft>
                <a:spcPts val="0"/>
              </a:spcAft>
              <a:buClr>
                <a:srgbClr val="000000"/>
              </a:buClr>
              <a:buSzPts val="5200"/>
              <a:buNone/>
              <a:defRPr sz="5200">
                <a:solidFill>
                  <a:srgbClr val="000000"/>
                </a:solidFill>
              </a:defRPr>
            </a:lvl2pPr>
            <a:lvl3pPr lvl="2" algn="ctr">
              <a:spcBef>
                <a:spcPts val="0"/>
              </a:spcBef>
              <a:spcAft>
                <a:spcPts val="0"/>
              </a:spcAft>
              <a:buClr>
                <a:srgbClr val="000000"/>
              </a:buClr>
              <a:buSzPts val="5200"/>
              <a:buNone/>
              <a:defRPr sz="5200">
                <a:solidFill>
                  <a:srgbClr val="000000"/>
                </a:solidFill>
              </a:defRPr>
            </a:lvl3pPr>
            <a:lvl4pPr lvl="3" algn="ctr">
              <a:spcBef>
                <a:spcPts val="0"/>
              </a:spcBef>
              <a:spcAft>
                <a:spcPts val="0"/>
              </a:spcAft>
              <a:buClr>
                <a:srgbClr val="000000"/>
              </a:buClr>
              <a:buSzPts val="5200"/>
              <a:buNone/>
              <a:defRPr sz="5200">
                <a:solidFill>
                  <a:srgbClr val="000000"/>
                </a:solidFill>
              </a:defRPr>
            </a:lvl4pPr>
            <a:lvl5pPr lvl="4" algn="ctr">
              <a:spcBef>
                <a:spcPts val="0"/>
              </a:spcBef>
              <a:spcAft>
                <a:spcPts val="0"/>
              </a:spcAft>
              <a:buClr>
                <a:srgbClr val="000000"/>
              </a:buClr>
              <a:buSzPts val="5200"/>
              <a:buNone/>
              <a:defRPr sz="5200">
                <a:solidFill>
                  <a:srgbClr val="000000"/>
                </a:solidFill>
              </a:defRPr>
            </a:lvl5pPr>
            <a:lvl6pPr lvl="5" algn="ctr">
              <a:spcBef>
                <a:spcPts val="0"/>
              </a:spcBef>
              <a:spcAft>
                <a:spcPts val="0"/>
              </a:spcAft>
              <a:buClr>
                <a:srgbClr val="000000"/>
              </a:buClr>
              <a:buSzPts val="5200"/>
              <a:buNone/>
              <a:defRPr sz="5200">
                <a:solidFill>
                  <a:srgbClr val="000000"/>
                </a:solidFill>
              </a:defRPr>
            </a:lvl6pPr>
            <a:lvl7pPr lvl="6" algn="ctr">
              <a:spcBef>
                <a:spcPts val="0"/>
              </a:spcBef>
              <a:spcAft>
                <a:spcPts val="0"/>
              </a:spcAft>
              <a:buClr>
                <a:srgbClr val="000000"/>
              </a:buClr>
              <a:buSzPts val="5200"/>
              <a:buNone/>
              <a:defRPr sz="5200">
                <a:solidFill>
                  <a:srgbClr val="000000"/>
                </a:solidFill>
              </a:defRPr>
            </a:lvl7pPr>
            <a:lvl8pPr lvl="7" algn="ctr">
              <a:spcBef>
                <a:spcPts val="0"/>
              </a:spcBef>
              <a:spcAft>
                <a:spcPts val="0"/>
              </a:spcAft>
              <a:buClr>
                <a:srgbClr val="000000"/>
              </a:buClr>
              <a:buSzPts val="5200"/>
              <a:buNone/>
              <a:defRPr sz="5200">
                <a:solidFill>
                  <a:srgbClr val="000000"/>
                </a:solidFill>
              </a:defRPr>
            </a:lvl8pPr>
            <a:lvl9pPr lvl="8" algn="ctr">
              <a:spcBef>
                <a:spcPts val="0"/>
              </a:spcBef>
              <a:spcAft>
                <a:spcPts val="0"/>
              </a:spcAft>
              <a:buClr>
                <a:srgbClr val="000000"/>
              </a:buClr>
              <a:buSzPts val="5200"/>
              <a:buNone/>
              <a:defRPr sz="5200">
                <a:solidFill>
                  <a:srgbClr val="000000"/>
                </a:solidFill>
              </a:defRPr>
            </a:lvl9pPr>
          </a:lstStyle>
          <a:p>
            <a:endParaRPr/>
          </a:p>
        </p:txBody>
      </p:sp>
      <p:sp>
        <p:nvSpPr>
          <p:cNvPr id="11" name="Google Shape;11;p2"/>
          <p:cNvSpPr txBox="1">
            <a:spLocks noGrp="1"/>
          </p:cNvSpPr>
          <p:nvPr>
            <p:ph type="subTitle" idx="1"/>
          </p:nvPr>
        </p:nvSpPr>
        <p:spPr>
          <a:xfrm>
            <a:off x="1050675" y="3214600"/>
            <a:ext cx="77817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800"/>
              <a:buNone/>
              <a:defRPr sz="3400">
                <a:solidFill>
                  <a:schemeClr val="lt1"/>
                </a:solidFill>
                <a:latin typeface="Barlow Condensed"/>
                <a:ea typeface="Barlow Condensed"/>
                <a:cs typeface="Barlow Condensed"/>
                <a:sym typeface="Barlow Condensed"/>
              </a:defRPr>
            </a:lvl1pPr>
            <a:lvl2pPr lvl="1" algn="ctr">
              <a:lnSpc>
                <a:spcPct val="100000"/>
              </a:lnSpc>
              <a:spcBef>
                <a:spcPts val="0"/>
              </a:spcBef>
              <a:spcAft>
                <a:spcPts val="0"/>
              </a:spcAft>
              <a:buClr>
                <a:srgbClr val="000000"/>
              </a:buClr>
              <a:buSzPts val="2800"/>
              <a:buNone/>
              <a:defRPr sz="2800">
                <a:solidFill>
                  <a:srgbClr val="000000"/>
                </a:solidFill>
              </a:defRPr>
            </a:lvl2pPr>
            <a:lvl3pPr lvl="2" algn="ctr">
              <a:lnSpc>
                <a:spcPct val="100000"/>
              </a:lnSpc>
              <a:spcBef>
                <a:spcPts val="0"/>
              </a:spcBef>
              <a:spcAft>
                <a:spcPts val="0"/>
              </a:spcAft>
              <a:buClr>
                <a:srgbClr val="000000"/>
              </a:buClr>
              <a:buSzPts val="2800"/>
              <a:buNone/>
              <a:defRPr sz="2800">
                <a:solidFill>
                  <a:srgbClr val="000000"/>
                </a:solidFill>
              </a:defRPr>
            </a:lvl3pPr>
            <a:lvl4pPr lvl="3" algn="ctr">
              <a:lnSpc>
                <a:spcPct val="100000"/>
              </a:lnSpc>
              <a:spcBef>
                <a:spcPts val="0"/>
              </a:spcBef>
              <a:spcAft>
                <a:spcPts val="0"/>
              </a:spcAft>
              <a:buClr>
                <a:srgbClr val="000000"/>
              </a:buClr>
              <a:buSzPts val="2800"/>
              <a:buNone/>
              <a:defRPr sz="2800">
                <a:solidFill>
                  <a:srgbClr val="000000"/>
                </a:solidFill>
              </a:defRPr>
            </a:lvl4pPr>
            <a:lvl5pPr lvl="4" algn="ctr">
              <a:lnSpc>
                <a:spcPct val="100000"/>
              </a:lnSpc>
              <a:spcBef>
                <a:spcPts val="0"/>
              </a:spcBef>
              <a:spcAft>
                <a:spcPts val="0"/>
              </a:spcAft>
              <a:buClr>
                <a:srgbClr val="000000"/>
              </a:buClr>
              <a:buSzPts val="2800"/>
              <a:buNone/>
              <a:defRPr sz="2800">
                <a:solidFill>
                  <a:srgbClr val="000000"/>
                </a:solidFill>
              </a:defRPr>
            </a:lvl5pPr>
            <a:lvl6pPr lvl="5" algn="ctr">
              <a:lnSpc>
                <a:spcPct val="100000"/>
              </a:lnSpc>
              <a:spcBef>
                <a:spcPts val="0"/>
              </a:spcBef>
              <a:spcAft>
                <a:spcPts val="0"/>
              </a:spcAft>
              <a:buClr>
                <a:srgbClr val="000000"/>
              </a:buClr>
              <a:buSzPts val="2800"/>
              <a:buNone/>
              <a:defRPr sz="2800">
                <a:solidFill>
                  <a:srgbClr val="000000"/>
                </a:solidFill>
              </a:defRPr>
            </a:lvl6pPr>
            <a:lvl7pPr lvl="6" algn="ctr">
              <a:lnSpc>
                <a:spcPct val="100000"/>
              </a:lnSpc>
              <a:spcBef>
                <a:spcPts val="0"/>
              </a:spcBef>
              <a:spcAft>
                <a:spcPts val="0"/>
              </a:spcAft>
              <a:buClr>
                <a:srgbClr val="000000"/>
              </a:buClr>
              <a:buSzPts val="2800"/>
              <a:buNone/>
              <a:defRPr sz="2800">
                <a:solidFill>
                  <a:srgbClr val="000000"/>
                </a:solidFill>
              </a:defRPr>
            </a:lvl7pPr>
            <a:lvl8pPr lvl="7" algn="ctr">
              <a:lnSpc>
                <a:spcPct val="100000"/>
              </a:lnSpc>
              <a:spcBef>
                <a:spcPts val="0"/>
              </a:spcBef>
              <a:spcAft>
                <a:spcPts val="0"/>
              </a:spcAft>
              <a:buClr>
                <a:srgbClr val="000000"/>
              </a:buClr>
              <a:buSzPts val="2800"/>
              <a:buNone/>
              <a:defRPr sz="2800">
                <a:solidFill>
                  <a:srgbClr val="000000"/>
                </a:solidFill>
              </a:defRPr>
            </a:lvl8pPr>
            <a:lvl9pPr lvl="8" algn="ctr">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2">
  <p:cSld name="CUSTOM_1">
    <p:spTree>
      <p:nvGrpSpPr>
        <p:cNvPr id="1" name="Shape 297"/>
        <p:cNvGrpSpPr/>
        <p:nvPr/>
      </p:nvGrpSpPr>
      <p:grpSpPr>
        <a:xfrm>
          <a:off x="0" y="0"/>
          <a:ext cx="0" cy="0"/>
          <a:chOff x="0" y="0"/>
          <a:chExt cx="0" cy="0"/>
        </a:xfrm>
      </p:grpSpPr>
      <p:sp>
        <p:nvSpPr>
          <p:cNvPr id="298" name="Google Shape;298;p21"/>
          <p:cNvSpPr txBox="1">
            <a:spLocks noGrp="1"/>
          </p:cNvSpPr>
          <p:nvPr>
            <p:ph type="title"/>
          </p:nvPr>
        </p:nvSpPr>
        <p:spPr>
          <a:xfrm>
            <a:off x="1033075" y="539500"/>
            <a:ext cx="3913800" cy="5802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Barlow Condensed"/>
              <a:buNone/>
              <a:defRPr b="1">
                <a:latin typeface="Barlow Condensed"/>
                <a:ea typeface="Barlow Condensed"/>
                <a:cs typeface="Barlow Condensed"/>
                <a:sym typeface="Barlow Condensed"/>
              </a:defRPr>
            </a:lvl1pPr>
            <a:lvl2pPr lvl="1">
              <a:spcBef>
                <a:spcPts val="0"/>
              </a:spcBef>
              <a:spcAft>
                <a:spcPts val="0"/>
              </a:spcAft>
              <a:buSzPts val="2800"/>
              <a:buFont typeface="Barlow Condensed"/>
              <a:buNone/>
              <a:defRPr b="1">
                <a:latin typeface="Barlow Condensed"/>
                <a:ea typeface="Barlow Condensed"/>
                <a:cs typeface="Barlow Condensed"/>
                <a:sym typeface="Barlow Condensed"/>
              </a:defRPr>
            </a:lvl2pPr>
            <a:lvl3pPr lvl="2">
              <a:spcBef>
                <a:spcPts val="0"/>
              </a:spcBef>
              <a:spcAft>
                <a:spcPts val="0"/>
              </a:spcAft>
              <a:buSzPts val="2800"/>
              <a:buFont typeface="Barlow Condensed"/>
              <a:buNone/>
              <a:defRPr b="1">
                <a:latin typeface="Barlow Condensed"/>
                <a:ea typeface="Barlow Condensed"/>
                <a:cs typeface="Barlow Condensed"/>
                <a:sym typeface="Barlow Condensed"/>
              </a:defRPr>
            </a:lvl3pPr>
            <a:lvl4pPr lvl="3">
              <a:spcBef>
                <a:spcPts val="0"/>
              </a:spcBef>
              <a:spcAft>
                <a:spcPts val="0"/>
              </a:spcAft>
              <a:buSzPts val="2800"/>
              <a:buFont typeface="Barlow Condensed"/>
              <a:buNone/>
              <a:defRPr b="1">
                <a:latin typeface="Barlow Condensed"/>
                <a:ea typeface="Barlow Condensed"/>
                <a:cs typeface="Barlow Condensed"/>
                <a:sym typeface="Barlow Condensed"/>
              </a:defRPr>
            </a:lvl4pPr>
            <a:lvl5pPr lvl="4">
              <a:spcBef>
                <a:spcPts val="0"/>
              </a:spcBef>
              <a:spcAft>
                <a:spcPts val="0"/>
              </a:spcAft>
              <a:buSzPts val="2800"/>
              <a:buFont typeface="Barlow Condensed"/>
              <a:buNone/>
              <a:defRPr b="1">
                <a:latin typeface="Barlow Condensed"/>
                <a:ea typeface="Barlow Condensed"/>
                <a:cs typeface="Barlow Condensed"/>
                <a:sym typeface="Barlow Condensed"/>
              </a:defRPr>
            </a:lvl5pPr>
            <a:lvl6pPr lvl="5">
              <a:spcBef>
                <a:spcPts val="0"/>
              </a:spcBef>
              <a:spcAft>
                <a:spcPts val="0"/>
              </a:spcAft>
              <a:buSzPts val="2800"/>
              <a:buFont typeface="Barlow Condensed"/>
              <a:buNone/>
              <a:defRPr b="1">
                <a:latin typeface="Barlow Condensed"/>
                <a:ea typeface="Barlow Condensed"/>
                <a:cs typeface="Barlow Condensed"/>
                <a:sym typeface="Barlow Condensed"/>
              </a:defRPr>
            </a:lvl6pPr>
            <a:lvl7pPr lvl="6">
              <a:spcBef>
                <a:spcPts val="0"/>
              </a:spcBef>
              <a:spcAft>
                <a:spcPts val="0"/>
              </a:spcAft>
              <a:buSzPts val="2800"/>
              <a:buFont typeface="Barlow Condensed"/>
              <a:buNone/>
              <a:defRPr b="1">
                <a:latin typeface="Barlow Condensed"/>
                <a:ea typeface="Barlow Condensed"/>
                <a:cs typeface="Barlow Condensed"/>
                <a:sym typeface="Barlow Condensed"/>
              </a:defRPr>
            </a:lvl7pPr>
            <a:lvl8pPr lvl="7">
              <a:spcBef>
                <a:spcPts val="0"/>
              </a:spcBef>
              <a:spcAft>
                <a:spcPts val="0"/>
              </a:spcAft>
              <a:buSzPts val="2800"/>
              <a:buFont typeface="Barlow Condensed"/>
              <a:buNone/>
              <a:defRPr b="1">
                <a:latin typeface="Barlow Condensed"/>
                <a:ea typeface="Barlow Condensed"/>
                <a:cs typeface="Barlow Condensed"/>
                <a:sym typeface="Barlow Condensed"/>
              </a:defRPr>
            </a:lvl8pPr>
            <a:lvl9pPr lvl="8">
              <a:spcBef>
                <a:spcPts val="0"/>
              </a:spcBef>
              <a:spcAft>
                <a:spcPts val="0"/>
              </a:spcAft>
              <a:buSzPts val="2800"/>
              <a:buFont typeface="Barlow Condensed"/>
              <a:buNone/>
              <a:defRPr b="1">
                <a:latin typeface="Barlow Condensed"/>
                <a:ea typeface="Barlow Condensed"/>
                <a:cs typeface="Barlow Condensed"/>
                <a:sym typeface="Barlow Condensed"/>
              </a:defRPr>
            </a:lvl9pPr>
          </a:lstStyle>
          <a:p>
            <a:endParaRPr/>
          </a:p>
        </p:txBody>
      </p:sp>
      <p:sp>
        <p:nvSpPr>
          <p:cNvPr id="299" name="Google Shape;299;p21"/>
          <p:cNvSpPr txBox="1">
            <a:spLocks noGrp="1"/>
          </p:cNvSpPr>
          <p:nvPr>
            <p:ph type="title" idx="2" hasCustomPrompt="1"/>
          </p:nvPr>
        </p:nvSpPr>
        <p:spPr>
          <a:xfrm>
            <a:off x="1412463" y="1784975"/>
            <a:ext cx="1176300" cy="1120800"/>
          </a:xfrm>
          <a:prstGeom prst="rect">
            <a:avLst/>
          </a:prstGeom>
          <a:solidFill>
            <a:srgbClr val="34568B"/>
          </a:solidFill>
        </p:spPr>
        <p:txBody>
          <a:bodyPr spcFirstLastPara="1" wrap="square" lIns="91425" tIns="91425" rIns="91425" bIns="91425" anchor="ctr" anchorCtr="0">
            <a:noAutofit/>
          </a:bodyPr>
          <a:lstStyle>
            <a:lvl1pPr lvl="0" algn="ctr" rtl="0">
              <a:spcBef>
                <a:spcPts val="0"/>
              </a:spcBef>
              <a:spcAft>
                <a:spcPts val="0"/>
              </a:spcAft>
              <a:buClr>
                <a:srgbClr val="FFFFFF"/>
              </a:buClr>
              <a:buSzPts val="7200"/>
              <a:buNone/>
              <a:defRPr sz="4800" b="1">
                <a:solidFill>
                  <a:srgbClr val="FFFFFF"/>
                </a:solidFill>
                <a:latin typeface="Barlow Condensed"/>
                <a:ea typeface="Barlow Condensed"/>
                <a:cs typeface="Barlow Condensed"/>
                <a:sym typeface="Barlow Condensed"/>
              </a:defRPr>
            </a:lvl1pPr>
            <a:lvl2pPr lvl="1" algn="ctr" rtl="0">
              <a:spcBef>
                <a:spcPts val="0"/>
              </a:spcBef>
              <a:spcAft>
                <a:spcPts val="0"/>
              </a:spcAft>
              <a:buClr>
                <a:srgbClr val="FFFFFF"/>
              </a:buClr>
              <a:buSzPts val="7200"/>
              <a:buNone/>
              <a:defRPr sz="7200">
                <a:solidFill>
                  <a:srgbClr val="FFFFFF"/>
                </a:solidFill>
              </a:defRPr>
            </a:lvl2pPr>
            <a:lvl3pPr lvl="2" algn="ctr" rtl="0">
              <a:spcBef>
                <a:spcPts val="0"/>
              </a:spcBef>
              <a:spcAft>
                <a:spcPts val="0"/>
              </a:spcAft>
              <a:buClr>
                <a:srgbClr val="FFFFFF"/>
              </a:buClr>
              <a:buSzPts val="7200"/>
              <a:buNone/>
              <a:defRPr sz="7200">
                <a:solidFill>
                  <a:srgbClr val="FFFFFF"/>
                </a:solidFill>
              </a:defRPr>
            </a:lvl3pPr>
            <a:lvl4pPr lvl="3" algn="ctr" rtl="0">
              <a:spcBef>
                <a:spcPts val="0"/>
              </a:spcBef>
              <a:spcAft>
                <a:spcPts val="0"/>
              </a:spcAft>
              <a:buClr>
                <a:srgbClr val="FFFFFF"/>
              </a:buClr>
              <a:buSzPts val="7200"/>
              <a:buNone/>
              <a:defRPr sz="7200">
                <a:solidFill>
                  <a:srgbClr val="FFFFFF"/>
                </a:solidFill>
              </a:defRPr>
            </a:lvl4pPr>
            <a:lvl5pPr lvl="4" algn="ctr" rtl="0">
              <a:spcBef>
                <a:spcPts val="0"/>
              </a:spcBef>
              <a:spcAft>
                <a:spcPts val="0"/>
              </a:spcAft>
              <a:buClr>
                <a:srgbClr val="FFFFFF"/>
              </a:buClr>
              <a:buSzPts val="7200"/>
              <a:buNone/>
              <a:defRPr sz="7200">
                <a:solidFill>
                  <a:srgbClr val="FFFFFF"/>
                </a:solidFill>
              </a:defRPr>
            </a:lvl5pPr>
            <a:lvl6pPr lvl="5" algn="ctr" rtl="0">
              <a:spcBef>
                <a:spcPts val="0"/>
              </a:spcBef>
              <a:spcAft>
                <a:spcPts val="0"/>
              </a:spcAft>
              <a:buClr>
                <a:srgbClr val="FFFFFF"/>
              </a:buClr>
              <a:buSzPts val="7200"/>
              <a:buNone/>
              <a:defRPr sz="7200">
                <a:solidFill>
                  <a:srgbClr val="FFFFFF"/>
                </a:solidFill>
              </a:defRPr>
            </a:lvl6pPr>
            <a:lvl7pPr lvl="6" algn="ctr" rtl="0">
              <a:spcBef>
                <a:spcPts val="0"/>
              </a:spcBef>
              <a:spcAft>
                <a:spcPts val="0"/>
              </a:spcAft>
              <a:buClr>
                <a:srgbClr val="FFFFFF"/>
              </a:buClr>
              <a:buSzPts val="7200"/>
              <a:buNone/>
              <a:defRPr sz="7200">
                <a:solidFill>
                  <a:srgbClr val="FFFFFF"/>
                </a:solidFill>
              </a:defRPr>
            </a:lvl7pPr>
            <a:lvl8pPr lvl="7" algn="ctr" rtl="0">
              <a:spcBef>
                <a:spcPts val="0"/>
              </a:spcBef>
              <a:spcAft>
                <a:spcPts val="0"/>
              </a:spcAft>
              <a:buClr>
                <a:srgbClr val="FFFFFF"/>
              </a:buClr>
              <a:buSzPts val="7200"/>
              <a:buNone/>
              <a:defRPr sz="7200">
                <a:solidFill>
                  <a:srgbClr val="FFFFFF"/>
                </a:solidFill>
              </a:defRPr>
            </a:lvl8pPr>
            <a:lvl9pPr lvl="8" algn="ctr" rtl="0">
              <a:spcBef>
                <a:spcPts val="0"/>
              </a:spcBef>
              <a:spcAft>
                <a:spcPts val="0"/>
              </a:spcAft>
              <a:buClr>
                <a:srgbClr val="FFFFFF"/>
              </a:buClr>
              <a:buSzPts val="7200"/>
              <a:buNone/>
              <a:defRPr sz="7200">
                <a:solidFill>
                  <a:srgbClr val="FFFFFF"/>
                </a:solidFill>
              </a:defRPr>
            </a:lvl9pPr>
          </a:lstStyle>
          <a:p>
            <a:r>
              <a:t>xx%</a:t>
            </a:r>
          </a:p>
        </p:txBody>
      </p:sp>
      <p:sp>
        <p:nvSpPr>
          <p:cNvPr id="300" name="Google Shape;300;p21"/>
          <p:cNvSpPr txBox="1">
            <a:spLocks noGrp="1"/>
          </p:cNvSpPr>
          <p:nvPr>
            <p:ph type="title" idx="3" hasCustomPrompt="1"/>
          </p:nvPr>
        </p:nvSpPr>
        <p:spPr>
          <a:xfrm>
            <a:off x="3983813" y="1784975"/>
            <a:ext cx="1176300" cy="1120800"/>
          </a:xfrm>
          <a:prstGeom prst="rect">
            <a:avLst/>
          </a:prstGeom>
          <a:solidFill>
            <a:srgbClr val="34568B"/>
          </a:solidFill>
        </p:spPr>
        <p:txBody>
          <a:bodyPr spcFirstLastPara="1" wrap="square" lIns="91425" tIns="91425" rIns="91425" bIns="91425" anchor="ctr" anchorCtr="0">
            <a:noAutofit/>
          </a:bodyPr>
          <a:lstStyle>
            <a:lvl1pPr lvl="0" algn="ctr" rtl="0">
              <a:spcBef>
                <a:spcPts val="0"/>
              </a:spcBef>
              <a:spcAft>
                <a:spcPts val="0"/>
              </a:spcAft>
              <a:buClr>
                <a:srgbClr val="FFFFFF"/>
              </a:buClr>
              <a:buSzPts val="7200"/>
              <a:buNone/>
              <a:defRPr sz="4800" b="1">
                <a:solidFill>
                  <a:srgbClr val="FFFFFF"/>
                </a:solidFill>
                <a:latin typeface="Barlow Condensed"/>
                <a:ea typeface="Barlow Condensed"/>
                <a:cs typeface="Barlow Condensed"/>
                <a:sym typeface="Barlow Condensed"/>
              </a:defRPr>
            </a:lvl1pPr>
            <a:lvl2pPr lvl="1" algn="ctr" rtl="0">
              <a:spcBef>
                <a:spcPts val="0"/>
              </a:spcBef>
              <a:spcAft>
                <a:spcPts val="0"/>
              </a:spcAft>
              <a:buClr>
                <a:srgbClr val="FFFFFF"/>
              </a:buClr>
              <a:buSzPts val="7200"/>
              <a:buNone/>
              <a:defRPr sz="7200">
                <a:solidFill>
                  <a:srgbClr val="FFFFFF"/>
                </a:solidFill>
              </a:defRPr>
            </a:lvl2pPr>
            <a:lvl3pPr lvl="2" algn="ctr" rtl="0">
              <a:spcBef>
                <a:spcPts val="0"/>
              </a:spcBef>
              <a:spcAft>
                <a:spcPts val="0"/>
              </a:spcAft>
              <a:buClr>
                <a:srgbClr val="FFFFFF"/>
              </a:buClr>
              <a:buSzPts val="7200"/>
              <a:buNone/>
              <a:defRPr sz="7200">
                <a:solidFill>
                  <a:srgbClr val="FFFFFF"/>
                </a:solidFill>
              </a:defRPr>
            </a:lvl3pPr>
            <a:lvl4pPr lvl="3" algn="ctr" rtl="0">
              <a:spcBef>
                <a:spcPts val="0"/>
              </a:spcBef>
              <a:spcAft>
                <a:spcPts val="0"/>
              </a:spcAft>
              <a:buClr>
                <a:srgbClr val="FFFFFF"/>
              </a:buClr>
              <a:buSzPts val="7200"/>
              <a:buNone/>
              <a:defRPr sz="7200">
                <a:solidFill>
                  <a:srgbClr val="FFFFFF"/>
                </a:solidFill>
              </a:defRPr>
            </a:lvl4pPr>
            <a:lvl5pPr lvl="4" algn="ctr" rtl="0">
              <a:spcBef>
                <a:spcPts val="0"/>
              </a:spcBef>
              <a:spcAft>
                <a:spcPts val="0"/>
              </a:spcAft>
              <a:buClr>
                <a:srgbClr val="FFFFFF"/>
              </a:buClr>
              <a:buSzPts val="7200"/>
              <a:buNone/>
              <a:defRPr sz="7200">
                <a:solidFill>
                  <a:srgbClr val="FFFFFF"/>
                </a:solidFill>
              </a:defRPr>
            </a:lvl5pPr>
            <a:lvl6pPr lvl="5" algn="ctr" rtl="0">
              <a:spcBef>
                <a:spcPts val="0"/>
              </a:spcBef>
              <a:spcAft>
                <a:spcPts val="0"/>
              </a:spcAft>
              <a:buClr>
                <a:srgbClr val="FFFFFF"/>
              </a:buClr>
              <a:buSzPts val="7200"/>
              <a:buNone/>
              <a:defRPr sz="7200">
                <a:solidFill>
                  <a:srgbClr val="FFFFFF"/>
                </a:solidFill>
              </a:defRPr>
            </a:lvl6pPr>
            <a:lvl7pPr lvl="6" algn="ctr" rtl="0">
              <a:spcBef>
                <a:spcPts val="0"/>
              </a:spcBef>
              <a:spcAft>
                <a:spcPts val="0"/>
              </a:spcAft>
              <a:buClr>
                <a:srgbClr val="FFFFFF"/>
              </a:buClr>
              <a:buSzPts val="7200"/>
              <a:buNone/>
              <a:defRPr sz="7200">
                <a:solidFill>
                  <a:srgbClr val="FFFFFF"/>
                </a:solidFill>
              </a:defRPr>
            </a:lvl7pPr>
            <a:lvl8pPr lvl="7" algn="ctr" rtl="0">
              <a:spcBef>
                <a:spcPts val="0"/>
              </a:spcBef>
              <a:spcAft>
                <a:spcPts val="0"/>
              </a:spcAft>
              <a:buClr>
                <a:srgbClr val="FFFFFF"/>
              </a:buClr>
              <a:buSzPts val="7200"/>
              <a:buNone/>
              <a:defRPr sz="7200">
                <a:solidFill>
                  <a:srgbClr val="FFFFFF"/>
                </a:solidFill>
              </a:defRPr>
            </a:lvl8pPr>
            <a:lvl9pPr lvl="8" algn="ctr" rtl="0">
              <a:spcBef>
                <a:spcPts val="0"/>
              </a:spcBef>
              <a:spcAft>
                <a:spcPts val="0"/>
              </a:spcAft>
              <a:buClr>
                <a:srgbClr val="FFFFFF"/>
              </a:buClr>
              <a:buSzPts val="7200"/>
              <a:buNone/>
              <a:defRPr sz="7200">
                <a:solidFill>
                  <a:srgbClr val="FFFFFF"/>
                </a:solidFill>
              </a:defRPr>
            </a:lvl9pPr>
          </a:lstStyle>
          <a:p>
            <a:r>
              <a:t>xx%</a:t>
            </a:r>
          </a:p>
        </p:txBody>
      </p:sp>
      <p:sp>
        <p:nvSpPr>
          <p:cNvPr id="301" name="Google Shape;301;p21"/>
          <p:cNvSpPr txBox="1">
            <a:spLocks noGrp="1"/>
          </p:cNvSpPr>
          <p:nvPr>
            <p:ph type="title" idx="4" hasCustomPrompt="1"/>
          </p:nvPr>
        </p:nvSpPr>
        <p:spPr>
          <a:xfrm>
            <a:off x="6555188" y="1784975"/>
            <a:ext cx="1176300" cy="1120800"/>
          </a:xfrm>
          <a:prstGeom prst="rect">
            <a:avLst/>
          </a:prstGeom>
          <a:solidFill>
            <a:srgbClr val="34568B"/>
          </a:solidFill>
        </p:spPr>
        <p:txBody>
          <a:bodyPr spcFirstLastPara="1" wrap="square" lIns="91425" tIns="91425" rIns="91425" bIns="91425" anchor="ctr" anchorCtr="0">
            <a:noAutofit/>
          </a:bodyPr>
          <a:lstStyle>
            <a:lvl1pPr lvl="0" algn="ctr" rtl="0">
              <a:spcBef>
                <a:spcPts val="0"/>
              </a:spcBef>
              <a:spcAft>
                <a:spcPts val="0"/>
              </a:spcAft>
              <a:buClr>
                <a:srgbClr val="FFFFFF"/>
              </a:buClr>
              <a:buSzPts val="7200"/>
              <a:buNone/>
              <a:defRPr sz="4800" b="1">
                <a:solidFill>
                  <a:srgbClr val="FFFFFF"/>
                </a:solidFill>
                <a:latin typeface="Barlow Condensed"/>
                <a:ea typeface="Barlow Condensed"/>
                <a:cs typeface="Barlow Condensed"/>
                <a:sym typeface="Barlow Condensed"/>
              </a:defRPr>
            </a:lvl1pPr>
            <a:lvl2pPr lvl="1" algn="ctr" rtl="0">
              <a:spcBef>
                <a:spcPts val="0"/>
              </a:spcBef>
              <a:spcAft>
                <a:spcPts val="0"/>
              </a:spcAft>
              <a:buClr>
                <a:srgbClr val="FFFFFF"/>
              </a:buClr>
              <a:buSzPts val="7200"/>
              <a:buNone/>
              <a:defRPr sz="7200">
                <a:solidFill>
                  <a:srgbClr val="FFFFFF"/>
                </a:solidFill>
              </a:defRPr>
            </a:lvl2pPr>
            <a:lvl3pPr lvl="2" algn="ctr" rtl="0">
              <a:spcBef>
                <a:spcPts val="0"/>
              </a:spcBef>
              <a:spcAft>
                <a:spcPts val="0"/>
              </a:spcAft>
              <a:buClr>
                <a:srgbClr val="FFFFFF"/>
              </a:buClr>
              <a:buSzPts val="7200"/>
              <a:buNone/>
              <a:defRPr sz="7200">
                <a:solidFill>
                  <a:srgbClr val="FFFFFF"/>
                </a:solidFill>
              </a:defRPr>
            </a:lvl3pPr>
            <a:lvl4pPr lvl="3" algn="ctr" rtl="0">
              <a:spcBef>
                <a:spcPts val="0"/>
              </a:spcBef>
              <a:spcAft>
                <a:spcPts val="0"/>
              </a:spcAft>
              <a:buClr>
                <a:srgbClr val="FFFFFF"/>
              </a:buClr>
              <a:buSzPts val="7200"/>
              <a:buNone/>
              <a:defRPr sz="7200">
                <a:solidFill>
                  <a:srgbClr val="FFFFFF"/>
                </a:solidFill>
              </a:defRPr>
            </a:lvl4pPr>
            <a:lvl5pPr lvl="4" algn="ctr" rtl="0">
              <a:spcBef>
                <a:spcPts val="0"/>
              </a:spcBef>
              <a:spcAft>
                <a:spcPts val="0"/>
              </a:spcAft>
              <a:buClr>
                <a:srgbClr val="FFFFFF"/>
              </a:buClr>
              <a:buSzPts val="7200"/>
              <a:buNone/>
              <a:defRPr sz="7200">
                <a:solidFill>
                  <a:srgbClr val="FFFFFF"/>
                </a:solidFill>
              </a:defRPr>
            </a:lvl5pPr>
            <a:lvl6pPr lvl="5" algn="ctr" rtl="0">
              <a:spcBef>
                <a:spcPts val="0"/>
              </a:spcBef>
              <a:spcAft>
                <a:spcPts val="0"/>
              </a:spcAft>
              <a:buClr>
                <a:srgbClr val="FFFFFF"/>
              </a:buClr>
              <a:buSzPts val="7200"/>
              <a:buNone/>
              <a:defRPr sz="7200">
                <a:solidFill>
                  <a:srgbClr val="FFFFFF"/>
                </a:solidFill>
              </a:defRPr>
            </a:lvl6pPr>
            <a:lvl7pPr lvl="6" algn="ctr" rtl="0">
              <a:spcBef>
                <a:spcPts val="0"/>
              </a:spcBef>
              <a:spcAft>
                <a:spcPts val="0"/>
              </a:spcAft>
              <a:buClr>
                <a:srgbClr val="FFFFFF"/>
              </a:buClr>
              <a:buSzPts val="7200"/>
              <a:buNone/>
              <a:defRPr sz="7200">
                <a:solidFill>
                  <a:srgbClr val="FFFFFF"/>
                </a:solidFill>
              </a:defRPr>
            </a:lvl7pPr>
            <a:lvl8pPr lvl="7" algn="ctr" rtl="0">
              <a:spcBef>
                <a:spcPts val="0"/>
              </a:spcBef>
              <a:spcAft>
                <a:spcPts val="0"/>
              </a:spcAft>
              <a:buClr>
                <a:srgbClr val="FFFFFF"/>
              </a:buClr>
              <a:buSzPts val="7200"/>
              <a:buNone/>
              <a:defRPr sz="7200">
                <a:solidFill>
                  <a:srgbClr val="FFFFFF"/>
                </a:solidFill>
              </a:defRPr>
            </a:lvl8pPr>
            <a:lvl9pPr lvl="8" algn="ctr" rtl="0">
              <a:spcBef>
                <a:spcPts val="0"/>
              </a:spcBef>
              <a:spcAft>
                <a:spcPts val="0"/>
              </a:spcAft>
              <a:buClr>
                <a:srgbClr val="FFFFFF"/>
              </a:buClr>
              <a:buSzPts val="7200"/>
              <a:buNone/>
              <a:defRPr sz="7200">
                <a:solidFill>
                  <a:srgbClr val="FFFFFF"/>
                </a:solidFill>
              </a:defRPr>
            </a:lvl9pPr>
          </a:lstStyle>
          <a:p>
            <a:r>
              <a:t>xx%</a:t>
            </a:r>
          </a:p>
        </p:txBody>
      </p:sp>
      <p:sp>
        <p:nvSpPr>
          <p:cNvPr id="302" name="Google Shape;302;p21"/>
          <p:cNvSpPr txBox="1">
            <a:spLocks noGrp="1"/>
          </p:cNvSpPr>
          <p:nvPr>
            <p:ph type="subTitle" idx="1"/>
          </p:nvPr>
        </p:nvSpPr>
        <p:spPr>
          <a:xfrm>
            <a:off x="1035650" y="3329925"/>
            <a:ext cx="1929900" cy="386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1400"/>
              <a:buFont typeface="Barlow Condensed"/>
              <a:buNone/>
              <a:defRPr b="1">
                <a:solidFill>
                  <a:srgbClr val="3B9CD1"/>
                </a:solidFill>
                <a:latin typeface="Barlow Condensed"/>
                <a:ea typeface="Barlow Condensed"/>
                <a:cs typeface="Barlow Condensed"/>
                <a:sym typeface="Barlow Condensed"/>
              </a:defRPr>
            </a:lvl1pPr>
            <a:lvl2pPr lvl="1" algn="ctr">
              <a:spcBef>
                <a:spcPts val="1600"/>
              </a:spcBef>
              <a:spcAft>
                <a:spcPts val="0"/>
              </a:spcAft>
              <a:buClr>
                <a:schemeClr val="dk1"/>
              </a:buClr>
              <a:buSzPts val="1400"/>
              <a:buFont typeface="Barlow Condensed"/>
              <a:buNone/>
              <a:defRPr b="1">
                <a:solidFill>
                  <a:schemeClr val="dk1"/>
                </a:solidFill>
                <a:latin typeface="Barlow Condensed"/>
                <a:ea typeface="Barlow Condensed"/>
                <a:cs typeface="Barlow Condensed"/>
                <a:sym typeface="Barlow Condensed"/>
              </a:defRPr>
            </a:lvl2pPr>
            <a:lvl3pPr lvl="2" algn="ctr">
              <a:spcBef>
                <a:spcPts val="1600"/>
              </a:spcBef>
              <a:spcAft>
                <a:spcPts val="0"/>
              </a:spcAft>
              <a:buClr>
                <a:schemeClr val="dk1"/>
              </a:buClr>
              <a:buSzPts val="1400"/>
              <a:buFont typeface="Barlow Condensed"/>
              <a:buNone/>
              <a:defRPr b="1">
                <a:solidFill>
                  <a:schemeClr val="dk1"/>
                </a:solidFill>
                <a:latin typeface="Barlow Condensed"/>
                <a:ea typeface="Barlow Condensed"/>
                <a:cs typeface="Barlow Condensed"/>
                <a:sym typeface="Barlow Condensed"/>
              </a:defRPr>
            </a:lvl3pPr>
            <a:lvl4pPr lvl="3" algn="ctr">
              <a:spcBef>
                <a:spcPts val="1600"/>
              </a:spcBef>
              <a:spcAft>
                <a:spcPts val="0"/>
              </a:spcAft>
              <a:buClr>
                <a:schemeClr val="dk1"/>
              </a:buClr>
              <a:buSzPts val="1400"/>
              <a:buFont typeface="Barlow Condensed"/>
              <a:buNone/>
              <a:defRPr b="1">
                <a:solidFill>
                  <a:schemeClr val="dk1"/>
                </a:solidFill>
                <a:latin typeface="Barlow Condensed"/>
                <a:ea typeface="Barlow Condensed"/>
                <a:cs typeface="Barlow Condensed"/>
                <a:sym typeface="Barlow Condensed"/>
              </a:defRPr>
            </a:lvl4pPr>
            <a:lvl5pPr lvl="4" algn="ctr">
              <a:spcBef>
                <a:spcPts val="1600"/>
              </a:spcBef>
              <a:spcAft>
                <a:spcPts val="0"/>
              </a:spcAft>
              <a:buClr>
                <a:schemeClr val="dk1"/>
              </a:buClr>
              <a:buSzPts val="1400"/>
              <a:buFont typeface="Barlow Condensed"/>
              <a:buNone/>
              <a:defRPr b="1">
                <a:solidFill>
                  <a:schemeClr val="dk1"/>
                </a:solidFill>
                <a:latin typeface="Barlow Condensed"/>
                <a:ea typeface="Barlow Condensed"/>
                <a:cs typeface="Barlow Condensed"/>
                <a:sym typeface="Barlow Condensed"/>
              </a:defRPr>
            </a:lvl5pPr>
            <a:lvl6pPr lvl="5" algn="ctr">
              <a:spcBef>
                <a:spcPts val="1600"/>
              </a:spcBef>
              <a:spcAft>
                <a:spcPts val="0"/>
              </a:spcAft>
              <a:buClr>
                <a:schemeClr val="dk1"/>
              </a:buClr>
              <a:buSzPts val="1400"/>
              <a:buFont typeface="Barlow Condensed"/>
              <a:buNone/>
              <a:defRPr b="1">
                <a:solidFill>
                  <a:schemeClr val="dk1"/>
                </a:solidFill>
                <a:latin typeface="Barlow Condensed"/>
                <a:ea typeface="Barlow Condensed"/>
                <a:cs typeface="Barlow Condensed"/>
                <a:sym typeface="Barlow Condensed"/>
              </a:defRPr>
            </a:lvl6pPr>
            <a:lvl7pPr lvl="6" algn="ctr">
              <a:spcBef>
                <a:spcPts val="1600"/>
              </a:spcBef>
              <a:spcAft>
                <a:spcPts val="0"/>
              </a:spcAft>
              <a:buClr>
                <a:schemeClr val="dk1"/>
              </a:buClr>
              <a:buSzPts val="1400"/>
              <a:buFont typeface="Barlow Condensed"/>
              <a:buNone/>
              <a:defRPr b="1">
                <a:solidFill>
                  <a:schemeClr val="dk1"/>
                </a:solidFill>
                <a:latin typeface="Barlow Condensed"/>
                <a:ea typeface="Barlow Condensed"/>
                <a:cs typeface="Barlow Condensed"/>
                <a:sym typeface="Barlow Condensed"/>
              </a:defRPr>
            </a:lvl7pPr>
            <a:lvl8pPr lvl="7" algn="ctr">
              <a:spcBef>
                <a:spcPts val="1600"/>
              </a:spcBef>
              <a:spcAft>
                <a:spcPts val="0"/>
              </a:spcAft>
              <a:buClr>
                <a:schemeClr val="dk1"/>
              </a:buClr>
              <a:buSzPts val="1400"/>
              <a:buFont typeface="Barlow Condensed"/>
              <a:buNone/>
              <a:defRPr b="1">
                <a:solidFill>
                  <a:schemeClr val="dk1"/>
                </a:solidFill>
                <a:latin typeface="Barlow Condensed"/>
                <a:ea typeface="Barlow Condensed"/>
                <a:cs typeface="Barlow Condensed"/>
                <a:sym typeface="Barlow Condensed"/>
              </a:defRPr>
            </a:lvl8pPr>
            <a:lvl9pPr lvl="8" algn="ctr">
              <a:spcBef>
                <a:spcPts val="1600"/>
              </a:spcBef>
              <a:spcAft>
                <a:spcPts val="1600"/>
              </a:spcAft>
              <a:buClr>
                <a:schemeClr val="dk1"/>
              </a:buClr>
              <a:buSzPts val="1400"/>
              <a:buFont typeface="Barlow Condensed"/>
              <a:buNone/>
              <a:defRPr b="1">
                <a:solidFill>
                  <a:schemeClr val="dk1"/>
                </a:solidFill>
                <a:latin typeface="Barlow Condensed"/>
                <a:ea typeface="Barlow Condensed"/>
                <a:cs typeface="Barlow Condensed"/>
                <a:sym typeface="Barlow Condensed"/>
              </a:defRPr>
            </a:lvl9pPr>
          </a:lstStyle>
          <a:p>
            <a:endParaRPr/>
          </a:p>
        </p:txBody>
      </p:sp>
      <p:sp>
        <p:nvSpPr>
          <p:cNvPr id="303" name="Google Shape;303;p21"/>
          <p:cNvSpPr txBox="1">
            <a:spLocks noGrp="1"/>
          </p:cNvSpPr>
          <p:nvPr>
            <p:ph type="subTitle" idx="5"/>
          </p:nvPr>
        </p:nvSpPr>
        <p:spPr>
          <a:xfrm>
            <a:off x="1035650" y="3681525"/>
            <a:ext cx="19299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Barlow Condensed"/>
              <a:buNone/>
              <a:defRPr sz="1400">
                <a:solidFill>
                  <a:schemeClr val="dk1"/>
                </a:solidFill>
                <a:latin typeface="Barlow Condensed"/>
                <a:ea typeface="Barlow Condensed"/>
                <a:cs typeface="Barlow Condensed"/>
                <a:sym typeface="Barlow Condensed"/>
              </a:defRPr>
            </a:lvl1pPr>
            <a:lvl2pPr lvl="1" algn="ctr" rtl="0">
              <a:spcBef>
                <a:spcPts val="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2pPr>
            <a:lvl3pPr lvl="2"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3pPr>
            <a:lvl4pPr lvl="3"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4pPr>
            <a:lvl5pPr lvl="4"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5pPr>
            <a:lvl6pPr lvl="5"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6pPr>
            <a:lvl7pPr lvl="6"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7pPr>
            <a:lvl8pPr lvl="7"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8pPr>
            <a:lvl9pPr lvl="8" algn="ctr" rtl="0">
              <a:spcBef>
                <a:spcPts val="1600"/>
              </a:spcBef>
              <a:spcAft>
                <a:spcPts val="160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9pPr>
          </a:lstStyle>
          <a:p>
            <a:endParaRPr/>
          </a:p>
        </p:txBody>
      </p:sp>
      <p:sp>
        <p:nvSpPr>
          <p:cNvPr id="304" name="Google Shape;304;p21"/>
          <p:cNvSpPr txBox="1">
            <a:spLocks noGrp="1"/>
          </p:cNvSpPr>
          <p:nvPr>
            <p:ph type="subTitle" idx="6"/>
          </p:nvPr>
        </p:nvSpPr>
        <p:spPr>
          <a:xfrm>
            <a:off x="3607019" y="3329925"/>
            <a:ext cx="1929900" cy="386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Font typeface="Barlow Condensed"/>
              <a:buNone/>
              <a:defRPr b="1">
                <a:solidFill>
                  <a:srgbClr val="3B9CD1"/>
                </a:solidFill>
                <a:latin typeface="Barlow Condensed"/>
                <a:ea typeface="Barlow Condensed"/>
                <a:cs typeface="Barlow Condensed"/>
                <a:sym typeface="Barlow Condensed"/>
              </a:defRPr>
            </a:lvl1pPr>
            <a:lvl2pPr lvl="1" algn="ctr" rtl="0">
              <a:spcBef>
                <a:spcPts val="1600"/>
              </a:spcBef>
              <a:spcAft>
                <a:spcPts val="0"/>
              </a:spcAft>
              <a:buClr>
                <a:schemeClr val="dk1"/>
              </a:buClr>
              <a:buSzPts val="1400"/>
              <a:buFont typeface="Barlow Condensed"/>
              <a:buNone/>
              <a:defRPr b="1">
                <a:solidFill>
                  <a:schemeClr val="dk1"/>
                </a:solidFill>
                <a:latin typeface="Barlow Condensed"/>
                <a:ea typeface="Barlow Condensed"/>
                <a:cs typeface="Barlow Condensed"/>
                <a:sym typeface="Barlow Condensed"/>
              </a:defRPr>
            </a:lvl2pPr>
            <a:lvl3pPr lvl="2" algn="ctr" rtl="0">
              <a:spcBef>
                <a:spcPts val="1600"/>
              </a:spcBef>
              <a:spcAft>
                <a:spcPts val="0"/>
              </a:spcAft>
              <a:buClr>
                <a:schemeClr val="dk1"/>
              </a:buClr>
              <a:buSzPts val="1400"/>
              <a:buFont typeface="Barlow Condensed"/>
              <a:buNone/>
              <a:defRPr b="1">
                <a:solidFill>
                  <a:schemeClr val="dk1"/>
                </a:solidFill>
                <a:latin typeface="Barlow Condensed"/>
                <a:ea typeface="Barlow Condensed"/>
                <a:cs typeface="Barlow Condensed"/>
                <a:sym typeface="Barlow Condensed"/>
              </a:defRPr>
            </a:lvl3pPr>
            <a:lvl4pPr lvl="3" algn="ctr" rtl="0">
              <a:spcBef>
                <a:spcPts val="1600"/>
              </a:spcBef>
              <a:spcAft>
                <a:spcPts val="0"/>
              </a:spcAft>
              <a:buClr>
                <a:schemeClr val="dk1"/>
              </a:buClr>
              <a:buSzPts val="1400"/>
              <a:buFont typeface="Barlow Condensed"/>
              <a:buNone/>
              <a:defRPr b="1">
                <a:solidFill>
                  <a:schemeClr val="dk1"/>
                </a:solidFill>
                <a:latin typeface="Barlow Condensed"/>
                <a:ea typeface="Barlow Condensed"/>
                <a:cs typeface="Barlow Condensed"/>
                <a:sym typeface="Barlow Condensed"/>
              </a:defRPr>
            </a:lvl4pPr>
            <a:lvl5pPr lvl="4" algn="ctr" rtl="0">
              <a:spcBef>
                <a:spcPts val="1600"/>
              </a:spcBef>
              <a:spcAft>
                <a:spcPts val="0"/>
              </a:spcAft>
              <a:buClr>
                <a:schemeClr val="dk1"/>
              </a:buClr>
              <a:buSzPts val="1400"/>
              <a:buFont typeface="Barlow Condensed"/>
              <a:buNone/>
              <a:defRPr b="1">
                <a:solidFill>
                  <a:schemeClr val="dk1"/>
                </a:solidFill>
                <a:latin typeface="Barlow Condensed"/>
                <a:ea typeface="Barlow Condensed"/>
                <a:cs typeface="Barlow Condensed"/>
                <a:sym typeface="Barlow Condensed"/>
              </a:defRPr>
            </a:lvl5pPr>
            <a:lvl6pPr lvl="5" algn="ctr" rtl="0">
              <a:spcBef>
                <a:spcPts val="1600"/>
              </a:spcBef>
              <a:spcAft>
                <a:spcPts val="0"/>
              </a:spcAft>
              <a:buClr>
                <a:schemeClr val="dk1"/>
              </a:buClr>
              <a:buSzPts val="1400"/>
              <a:buFont typeface="Barlow Condensed"/>
              <a:buNone/>
              <a:defRPr b="1">
                <a:solidFill>
                  <a:schemeClr val="dk1"/>
                </a:solidFill>
                <a:latin typeface="Barlow Condensed"/>
                <a:ea typeface="Barlow Condensed"/>
                <a:cs typeface="Barlow Condensed"/>
                <a:sym typeface="Barlow Condensed"/>
              </a:defRPr>
            </a:lvl6pPr>
            <a:lvl7pPr lvl="6" algn="ctr" rtl="0">
              <a:spcBef>
                <a:spcPts val="1600"/>
              </a:spcBef>
              <a:spcAft>
                <a:spcPts val="0"/>
              </a:spcAft>
              <a:buClr>
                <a:schemeClr val="dk1"/>
              </a:buClr>
              <a:buSzPts val="1400"/>
              <a:buFont typeface="Barlow Condensed"/>
              <a:buNone/>
              <a:defRPr b="1">
                <a:solidFill>
                  <a:schemeClr val="dk1"/>
                </a:solidFill>
                <a:latin typeface="Barlow Condensed"/>
                <a:ea typeface="Barlow Condensed"/>
                <a:cs typeface="Barlow Condensed"/>
                <a:sym typeface="Barlow Condensed"/>
              </a:defRPr>
            </a:lvl7pPr>
            <a:lvl8pPr lvl="7" algn="ctr" rtl="0">
              <a:spcBef>
                <a:spcPts val="1600"/>
              </a:spcBef>
              <a:spcAft>
                <a:spcPts val="0"/>
              </a:spcAft>
              <a:buClr>
                <a:schemeClr val="dk1"/>
              </a:buClr>
              <a:buSzPts val="1400"/>
              <a:buFont typeface="Barlow Condensed"/>
              <a:buNone/>
              <a:defRPr b="1">
                <a:solidFill>
                  <a:schemeClr val="dk1"/>
                </a:solidFill>
                <a:latin typeface="Barlow Condensed"/>
                <a:ea typeface="Barlow Condensed"/>
                <a:cs typeface="Barlow Condensed"/>
                <a:sym typeface="Barlow Condensed"/>
              </a:defRPr>
            </a:lvl8pPr>
            <a:lvl9pPr lvl="8" algn="ctr" rtl="0">
              <a:spcBef>
                <a:spcPts val="1600"/>
              </a:spcBef>
              <a:spcAft>
                <a:spcPts val="1600"/>
              </a:spcAft>
              <a:buClr>
                <a:schemeClr val="dk1"/>
              </a:buClr>
              <a:buSzPts val="1400"/>
              <a:buFont typeface="Barlow Condensed"/>
              <a:buNone/>
              <a:defRPr b="1">
                <a:solidFill>
                  <a:schemeClr val="dk1"/>
                </a:solidFill>
                <a:latin typeface="Barlow Condensed"/>
                <a:ea typeface="Barlow Condensed"/>
                <a:cs typeface="Barlow Condensed"/>
                <a:sym typeface="Barlow Condensed"/>
              </a:defRPr>
            </a:lvl9pPr>
          </a:lstStyle>
          <a:p>
            <a:endParaRPr/>
          </a:p>
        </p:txBody>
      </p:sp>
      <p:sp>
        <p:nvSpPr>
          <p:cNvPr id="305" name="Google Shape;305;p21"/>
          <p:cNvSpPr txBox="1">
            <a:spLocks noGrp="1"/>
          </p:cNvSpPr>
          <p:nvPr>
            <p:ph type="subTitle" idx="7"/>
          </p:nvPr>
        </p:nvSpPr>
        <p:spPr>
          <a:xfrm>
            <a:off x="3607020" y="3681525"/>
            <a:ext cx="19299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Barlow Condensed"/>
              <a:buNone/>
              <a:defRPr sz="1400">
                <a:solidFill>
                  <a:schemeClr val="dk1"/>
                </a:solidFill>
                <a:latin typeface="Barlow Condensed"/>
                <a:ea typeface="Barlow Condensed"/>
                <a:cs typeface="Barlow Condensed"/>
                <a:sym typeface="Barlow Condensed"/>
              </a:defRPr>
            </a:lvl1pPr>
            <a:lvl2pPr lvl="1" algn="ctr" rtl="0">
              <a:spcBef>
                <a:spcPts val="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2pPr>
            <a:lvl3pPr lvl="2"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3pPr>
            <a:lvl4pPr lvl="3"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4pPr>
            <a:lvl5pPr lvl="4"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5pPr>
            <a:lvl6pPr lvl="5"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6pPr>
            <a:lvl7pPr lvl="6"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7pPr>
            <a:lvl8pPr lvl="7"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8pPr>
            <a:lvl9pPr lvl="8" algn="ctr" rtl="0">
              <a:spcBef>
                <a:spcPts val="1600"/>
              </a:spcBef>
              <a:spcAft>
                <a:spcPts val="160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9pPr>
          </a:lstStyle>
          <a:p>
            <a:endParaRPr/>
          </a:p>
        </p:txBody>
      </p:sp>
      <p:sp>
        <p:nvSpPr>
          <p:cNvPr id="306" name="Google Shape;306;p21"/>
          <p:cNvSpPr txBox="1">
            <a:spLocks noGrp="1"/>
          </p:cNvSpPr>
          <p:nvPr>
            <p:ph type="subTitle" idx="8"/>
          </p:nvPr>
        </p:nvSpPr>
        <p:spPr>
          <a:xfrm>
            <a:off x="6178400" y="3329925"/>
            <a:ext cx="1929900" cy="386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Font typeface="Barlow Condensed"/>
              <a:buNone/>
              <a:defRPr b="1">
                <a:solidFill>
                  <a:srgbClr val="3B9CD1"/>
                </a:solidFill>
                <a:latin typeface="Barlow Condensed"/>
                <a:ea typeface="Barlow Condensed"/>
                <a:cs typeface="Barlow Condensed"/>
                <a:sym typeface="Barlow Condensed"/>
              </a:defRPr>
            </a:lvl1pPr>
            <a:lvl2pPr lvl="1" algn="ctr" rtl="0">
              <a:spcBef>
                <a:spcPts val="1600"/>
              </a:spcBef>
              <a:spcAft>
                <a:spcPts val="0"/>
              </a:spcAft>
              <a:buClr>
                <a:schemeClr val="dk1"/>
              </a:buClr>
              <a:buSzPts val="1400"/>
              <a:buFont typeface="Barlow Condensed"/>
              <a:buNone/>
              <a:defRPr b="1">
                <a:solidFill>
                  <a:schemeClr val="dk1"/>
                </a:solidFill>
                <a:latin typeface="Barlow Condensed"/>
                <a:ea typeface="Barlow Condensed"/>
                <a:cs typeface="Barlow Condensed"/>
                <a:sym typeface="Barlow Condensed"/>
              </a:defRPr>
            </a:lvl2pPr>
            <a:lvl3pPr lvl="2" algn="ctr" rtl="0">
              <a:spcBef>
                <a:spcPts val="1600"/>
              </a:spcBef>
              <a:spcAft>
                <a:spcPts val="0"/>
              </a:spcAft>
              <a:buClr>
                <a:schemeClr val="dk1"/>
              </a:buClr>
              <a:buSzPts val="1400"/>
              <a:buFont typeface="Barlow Condensed"/>
              <a:buNone/>
              <a:defRPr b="1">
                <a:solidFill>
                  <a:schemeClr val="dk1"/>
                </a:solidFill>
                <a:latin typeface="Barlow Condensed"/>
                <a:ea typeface="Barlow Condensed"/>
                <a:cs typeface="Barlow Condensed"/>
                <a:sym typeface="Barlow Condensed"/>
              </a:defRPr>
            </a:lvl3pPr>
            <a:lvl4pPr lvl="3" algn="ctr" rtl="0">
              <a:spcBef>
                <a:spcPts val="1600"/>
              </a:spcBef>
              <a:spcAft>
                <a:spcPts val="0"/>
              </a:spcAft>
              <a:buClr>
                <a:schemeClr val="dk1"/>
              </a:buClr>
              <a:buSzPts val="1400"/>
              <a:buFont typeface="Barlow Condensed"/>
              <a:buNone/>
              <a:defRPr b="1">
                <a:solidFill>
                  <a:schemeClr val="dk1"/>
                </a:solidFill>
                <a:latin typeface="Barlow Condensed"/>
                <a:ea typeface="Barlow Condensed"/>
                <a:cs typeface="Barlow Condensed"/>
                <a:sym typeface="Barlow Condensed"/>
              </a:defRPr>
            </a:lvl4pPr>
            <a:lvl5pPr lvl="4" algn="ctr" rtl="0">
              <a:spcBef>
                <a:spcPts val="1600"/>
              </a:spcBef>
              <a:spcAft>
                <a:spcPts val="0"/>
              </a:spcAft>
              <a:buClr>
                <a:schemeClr val="dk1"/>
              </a:buClr>
              <a:buSzPts val="1400"/>
              <a:buFont typeface="Barlow Condensed"/>
              <a:buNone/>
              <a:defRPr b="1">
                <a:solidFill>
                  <a:schemeClr val="dk1"/>
                </a:solidFill>
                <a:latin typeface="Barlow Condensed"/>
                <a:ea typeface="Barlow Condensed"/>
                <a:cs typeface="Barlow Condensed"/>
                <a:sym typeface="Barlow Condensed"/>
              </a:defRPr>
            </a:lvl5pPr>
            <a:lvl6pPr lvl="5" algn="ctr" rtl="0">
              <a:spcBef>
                <a:spcPts val="1600"/>
              </a:spcBef>
              <a:spcAft>
                <a:spcPts val="0"/>
              </a:spcAft>
              <a:buClr>
                <a:schemeClr val="dk1"/>
              </a:buClr>
              <a:buSzPts val="1400"/>
              <a:buFont typeface="Barlow Condensed"/>
              <a:buNone/>
              <a:defRPr b="1">
                <a:solidFill>
                  <a:schemeClr val="dk1"/>
                </a:solidFill>
                <a:latin typeface="Barlow Condensed"/>
                <a:ea typeface="Barlow Condensed"/>
                <a:cs typeface="Barlow Condensed"/>
                <a:sym typeface="Barlow Condensed"/>
              </a:defRPr>
            </a:lvl6pPr>
            <a:lvl7pPr lvl="6" algn="ctr" rtl="0">
              <a:spcBef>
                <a:spcPts val="1600"/>
              </a:spcBef>
              <a:spcAft>
                <a:spcPts val="0"/>
              </a:spcAft>
              <a:buClr>
                <a:schemeClr val="dk1"/>
              </a:buClr>
              <a:buSzPts val="1400"/>
              <a:buFont typeface="Barlow Condensed"/>
              <a:buNone/>
              <a:defRPr b="1">
                <a:solidFill>
                  <a:schemeClr val="dk1"/>
                </a:solidFill>
                <a:latin typeface="Barlow Condensed"/>
                <a:ea typeface="Barlow Condensed"/>
                <a:cs typeface="Barlow Condensed"/>
                <a:sym typeface="Barlow Condensed"/>
              </a:defRPr>
            </a:lvl7pPr>
            <a:lvl8pPr lvl="7" algn="ctr" rtl="0">
              <a:spcBef>
                <a:spcPts val="1600"/>
              </a:spcBef>
              <a:spcAft>
                <a:spcPts val="0"/>
              </a:spcAft>
              <a:buClr>
                <a:schemeClr val="dk1"/>
              </a:buClr>
              <a:buSzPts val="1400"/>
              <a:buFont typeface="Barlow Condensed"/>
              <a:buNone/>
              <a:defRPr b="1">
                <a:solidFill>
                  <a:schemeClr val="dk1"/>
                </a:solidFill>
                <a:latin typeface="Barlow Condensed"/>
                <a:ea typeface="Barlow Condensed"/>
                <a:cs typeface="Barlow Condensed"/>
                <a:sym typeface="Barlow Condensed"/>
              </a:defRPr>
            </a:lvl8pPr>
            <a:lvl9pPr lvl="8" algn="ctr" rtl="0">
              <a:spcBef>
                <a:spcPts val="1600"/>
              </a:spcBef>
              <a:spcAft>
                <a:spcPts val="1600"/>
              </a:spcAft>
              <a:buClr>
                <a:schemeClr val="dk1"/>
              </a:buClr>
              <a:buSzPts val="1400"/>
              <a:buFont typeface="Barlow Condensed"/>
              <a:buNone/>
              <a:defRPr b="1">
                <a:solidFill>
                  <a:schemeClr val="dk1"/>
                </a:solidFill>
                <a:latin typeface="Barlow Condensed"/>
                <a:ea typeface="Barlow Condensed"/>
                <a:cs typeface="Barlow Condensed"/>
                <a:sym typeface="Barlow Condensed"/>
              </a:defRPr>
            </a:lvl9pPr>
          </a:lstStyle>
          <a:p>
            <a:endParaRPr/>
          </a:p>
        </p:txBody>
      </p:sp>
      <p:sp>
        <p:nvSpPr>
          <p:cNvPr id="307" name="Google Shape;307;p21"/>
          <p:cNvSpPr txBox="1">
            <a:spLocks noGrp="1"/>
          </p:cNvSpPr>
          <p:nvPr>
            <p:ph type="subTitle" idx="9"/>
          </p:nvPr>
        </p:nvSpPr>
        <p:spPr>
          <a:xfrm>
            <a:off x="6178401" y="3681525"/>
            <a:ext cx="19299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Barlow Condensed"/>
              <a:buNone/>
              <a:defRPr sz="1400">
                <a:solidFill>
                  <a:schemeClr val="dk1"/>
                </a:solidFill>
                <a:latin typeface="Barlow Condensed"/>
                <a:ea typeface="Barlow Condensed"/>
                <a:cs typeface="Barlow Condensed"/>
                <a:sym typeface="Barlow Condensed"/>
              </a:defRPr>
            </a:lvl1pPr>
            <a:lvl2pPr lvl="1" algn="ctr" rtl="0">
              <a:spcBef>
                <a:spcPts val="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2pPr>
            <a:lvl3pPr lvl="2"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3pPr>
            <a:lvl4pPr lvl="3"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4pPr>
            <a:lvl5pPr lvl="4"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5pPr>
            <a:lvl6pPr lvl="5"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6pPr>
            <a:lvl7pPr lvl="6"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7pPr>
            <a:lvl8pPr lvl="7"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8pPr>
            <a:lvl9pPr lvl="8" algn="ctr" rtl="0">
              <a:spcBef>
                <a:spcPts val="1600"/>
              </a:spcBef>
              <a:spcAft>
                <a:spcPts val="160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p:cSld name="CUSTOM">
    <p:spTree>
      <p:nvGrpSpPr>
        <p:cNvPr id="1" name="Shape 308"/>
        <p:cNvGrpSpPr/>
        <p:nvPr/>
      </p:nvGrpSpPr>
      <p:grpSpPr>
        <a:xfrm>
          <a:off x="0" y="0"/>
          <a:ext cx="0" cy="0"/>
          <a:chOff x="0" y="0"/>
          <a:chExt cx="0" cy="0"/>
        </a:xfrm>
      </p:grpSpPr>
      <p:sp>
        <p:nvSpPr>
          <p:cNvPr id="309" name="Google Shape;309;p22"/>
          <p:cNvSpPr txBox="1">
            <a:spLocks noGrp="1"/>
          </p:cNvSpPr>
          <p:nvPr>
            <p:ph type="title"/>
          </p:nvPr>
        </p:nvSpPr>
        <p:spPr>
          <a:xfrm>
            <a:off x="1033075" y="539500"/>
            <a:ext cx="7397700" cy="579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solidFill>
                  <a:srgbClr val="FFFFFF"/>
                </a:solidFill>
                <a:latin typeface="Barlow Condensed"/>
                <a:ea typeface="Barlow Condensed"/>
                <a:cs typeface="Barlow Condensed"/>
                <a:sym typeface="Barlow Condense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0" name="Google Shape;310;p22"/>
          <p:cNvSpPr txBox="1">
            <a:spLocks noGrp="1"/>
          </p:cNvSpPr>
          <p:nvPr>
            <p:ph type="title" idx="2" hasCustomPrompt="1"/>
          </p:nvPr>
        </p:nvSpPr>
        <p:spPr>
          <a:xfrm>
            <a:off x="1276400" y="1767200"/>
            <a:ext cx="1161600" cy="1067400"/>
          </a:xfrm>
          <a:prstGeom prst="rect">
            <a:avLst/>
          </a:prstGeom>
          <a:solidFill>
            <a:srgbClr val="FFFFFF"/>
          </a:solidFill>
        </p:spPr>
        <p:txBody>
          <a:bodyPr spcFirstLastPara="1" wrap="square" lIns="91425" tIns="91425" rIns="91425" bIns="91425" anchor="ctr" anchorCtr="0">
            <a:noAutofit/>
          </a:bodyPr>
          <a:lstStyle>
            <a:lvl1pPr lvl="0" algn="ctr" rtl="0">
              <a:spcBef>
                <a:spcPts val="0"/>
              </a:spcBef>
              <a:spcAft>
                <a:spcPts val="0"/>
              </a:spcAft>
              <a:buSzPts val="7200"/>
              <a:buNone/>
              <a:defRPr sz="7200" b="1">
                <a:solidFill>
                  <a:srgbClr val="34568B"/>
                </a:solidFill>
                <a:latin typeface="Barlow Condensed"/>
                <a:ea typeface="Barlow Condensed"/>
                <a:cs typeface="Barlow Condensed"/>
                <a:sym typeface="Barlow Condensed"/>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11" name="Google Shape;311;p22"/>
          <p:cNvSpPr txBox="1">
            <a:spLocks noGrp="1"/>
          </p:cNvSpPr>
          <p:nvPr>
            <p:ph type="subTitle" idx="1"/>
          </p:nvPr>
        </p:nvSpPr>
        <p:spPr>
          <a:xfrm>
            <a:off x="710900" y="3506260"/>
            <a:ext cx="2292600" cy="2730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Clr>
                <a:srgbClr val="000000"/>
              </a:buClr>
              <a:buSzPts val="1800"/>
              <a:buFont typeface="Barlow Condensed"/>
              <a:buNone/>
              <a:defRPr b="1">
                <a:solidFill>
                  <a:srgbClr val="FFFFFF"/>
                </a:solidFill>
                <a:latin typeface="Barlow Condensed"/>
                <a:ea typeface="Barlow Condensed"/>
                <a:cs typeface="Barlow Condensed"/>
                <a:sym typeface="Barlow Condensed"/>
              </a:defRPr>
            </a:lvl1pPr>
            <a:lvl2pPr lvl="1">
              <a:spcBef>
                <a:spcPts val="0"/>
              </a:spcBef>
              <a:spcAft>
                <a:spcPts val="0"/>
              </a:spcAft>
              <a:buClr>
                <a:srgbClr val="000000"/>
              </a:buClr>
              <a:buSzPts val="1400"/>
              <a:buNone/>
              <a:defRPr>
                <a:solidFill>
                  <a:srgbClr val="000000"/>
                </a:solidFill>
              </a:defRPr>
            </a:lvl2pPr>
            <a:lvl3pPr lvl="2">
              <a:spcBef>
                <a:spcPts val="1600"/>
              </a:spcBef>
              <a:spcAft>
                <a:spcPts val="0"/>
              </a:spcAft>
              <a:buClr>
                <a:srgbClr val="000000"/>
              </a:buClr>
              <a:buSzPts val="1400"/>
              <a:buNone/>
              <a:defRPr>
                <a:solidFill>
                  <a:srgbClr val="000000"/>
                </a:solidFill>
              </a:defRPr>
            </a:lvl3pPr>
            <a:lvl4pPr lvl="3">
              <a:spcBef>
                <a:spcPts val="1600"/>
              </a:spcBef>
              <a:spcAft>
                <a:spcPts val="0"/>
              </a:spcAft>
              <a:buClr>
                <a:srgbClr val="000000"/>
              </a:buClr>
              <a:buSzPts val="1400"/>
              <a:buNone/>
              <a:defRPr>
                <a:solidFill>
                  <a:srgbClr val="000000"/>
                </a:solidFill>
              </a:defRPr>
            </a:lvl4pPr>
            <a:lvl5pPr lvl="4">
              <a:spcBef>
                <a:spcPts val="1600"/>
              </a:spcBef>
              <a:spcAft>
                <a:spcPts val="0"/>
              </a:spcAft>
              <a:buClr>
                <a:srgbClr val="000000"/>
              </a:buClr>
              <a:buSzPts val="1400"/>
              <a:buNone/>
              <a:defRPr>
                <a:solidFill>
                  <a:srgbClr val="000000"/>
                </a:solidFill>
              </a:defRPr>
            </a:lvl5pPr>
            <a:lvl6pPr lvl="5">
              <a:spcBef>
                <a:spcPts val="1600"/>
              </a:spcBef>
              <a:spcAft>
                <a:spcPts val="0"/>
              </a:spcAft>
              <a:buClr>
                <a:srgbClr val="000000"/>
              </a:buClr>
              <a:buSzPts val="1400"/>
              <a:buNone/>
              <a:defRPr>
                <a:solidFill>
                  <a:srgbClr val="000000"/>
                </a:solidFill>
              </a:defRPr>
            </a:lvl6pPr>
            <a:lvl7pPr lvl="6">
              <a:spcBef>
                <a:spcPts val="1600"/>
              </a:spcBef>
              <a:spcAft>
                <a:spcPts val="0"/>
              </a:spcAft>
              <a:buClr>
                <a:srgbClr val="000000"/>
              </a:buClr>
              <a:buSzPts val="1400"/>
              <a:buNone/>
              <a:defRPr>
                <a:solidFill>
                  <a:srgbClr val="000000"/>
                </a:solidFill>
              </a:defRPr>
            </a:lvl7pPr>
            <a:lvl8pPr lvl="7">
              <a:spcBef>
                <a:spcPts val="1600"/>
              </a:spcBef>
              <a:spcAft>
                <a:spcPts val="0"/>
              </a:spcAft>
              <a:buClr>
                <a:srgbClr val="000000"/>
              </a:buClr>
              <a:buSzPts val="1400"/>
              <a:buNone/>
              <a:defRPr>
                <a:solidFill>
                  <a:srgbClr val="000000"/>
                </a:solidFill>
              </a:defRPr>
            </a:lvl8pPr>
            <a:lvl9pPr lvl="8">
              <a:spcBef>
                <a:spcPts val="1600"/>
              </a:spcBef>
              <a:spcAft>
                <a:spcPts val="1600"/>
              </a:spcAft>
              <a:buClr>
                <a:srgbClr val="000000"/>
              </a:buClr>
              <a:buSzPts val="1400"/>
              <a:buNone/>
              <a:defRPr>
                <a:solidFill>
                  <a:srgbClr val="000000"/>
                </a:solidFill>
              </a:defRPr>
            </a:lvl9pPr>
          </a:lstStyle>
          <a:p>
            <a:endParaRPr/>
          </a:p>
        </p:txBody>
      </p:sp>
      <p:sp>
        <p:nvSpPr>
          <p:cNvPr id="312" name="Google Shape;312;p22"/>
          <p:cNvSpPr txBox="1">
            <a:spLocks noGrp="1"/>
          </p:cNvSpPr>
          <p:nvPr>
            <p:ph type="subTitle" idx="3"/>
          </p:nvPr>
        </p:nvSpPr>
        <p:spPr>
          <a:xfrm>
            <a:off x="710900" y="3886075"/>
            <a:ext cx="2292600" cy="515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400"/>
              <a:buFont typeface="Barlow Condensed"/>
              <a:buNone/>
              <a:defRPr sz="1400">
                <a:solidFill>
                  <a:srgbClr val="FFFFFF"/>
                </a:solidFill>
                <a:latin typeface="Barlow Condensed"/>
                <a:ea typeface="Barlow Condensed"/>
                <a:cs typeface="Barlow Condensed"/>
                <a:sym typeface="Barlow Condensed"/>
              </a:defRPr>
            </a:lvl1pPr>
            <a:lvl2pPr lvl="1" rtl="0">
              <a:spcBef>
                <a:spcPts val="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2pPr>
            <a:lvl3pPr lvl="2" rtl="0">
              <a:spcBef>
                <a:spcPts val="160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3pPr>
            <a:lvl4pPr lvl="3" rtl="0">
              <a:spcBef>
                <a:spcPts val="160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4pPr>
            <a:lvl5pPr lvl="4" rtl="0">
              <a:spcBef>
                <a:spcPts val="160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5pPr>
            <a:lvl6pPr lvl="5" rtl="0">
              <a:spcBef>
                <a:spcPts val="160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6pPr>
            <a:lvl7pPr lvl="6" rtl="0">
              <a:spcBef>
                <a:spcPts val="160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7pPr>
            <a:lvl8pPr lvl="7" rtl="0">
              <a:spcBef>
                <a:spcPts val="160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8pPr>
            <a:lvl9pPr lvl="8" rtl="0">
              <a:spcBef>
                <a:spcPts val="1600"/>
              </a:spcBef>
              <a:spcAft>
                <a:spcPts val="160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9pPr>
          </a:lstStyle>
          <a:p>
            <a:endParaRPr/>
          </a:p>
        </p:txBody>
      </p:sp>
      <p:sp>
        <p:nvSpPr>
          <p:cNvPr id="313" name="Google Shape;313;p22"/>
          <p:cNvSpPr txBox="1">
            <a:spLocks noGrp="1"/>
          </p:cNvSpPr>
          <p:nvPr>
            <p:ph type="title" idx="4" hasCustomPrompt="1"/>
          </p:nvPr>
        </p:nvSpPr>
        <p:spPr>
          <a:xfrm>
            <a:off x="3990038" y="1767200"/>
            <a:ext cx="1161600" cy="1067400"/>
          </a:xfrm>
          <a:prstGeom prst="rect">
            <a:avLst/>
          </a:prstGeom>
          <a:solidFill>
            <a:srgbClr val="FFFFFF"/>
          </a:solidFill>
        </p:spPr>
        <p:txBody>
          <a:bodyPr spcFirstLastPara="1" wrap="square" lIns="91425" tIns="91425" rIns="91425" bIns="91425" anchor="ctr" anchorCtr="0">
            <a:noAutofit/>
          </a:bodyPr>
          <a:lstStyle>
            <a:lvl1pPr lvl="0" algn="ctr" rtl="0">
              <a:spcBef>
                <a:spcPts val="0"/>
              </a:spcBef>
              <a:spcAft>
                <a:spcPts val="0"/>
              </a:spcAft>
              <a:buSzPts val="7200"/>
              <a:buNone/>
              <a:defRPr sz="7200" b="1">
                <a:solidFill>
                  <a:srgbClr val="34568B"/>
                </a:solidFill>
                <a:latin typeface="Barlow Condensed"/>
                <a:ea typeface="Barlow Condensed"/>
                <a:cs typeface="Barlow Condensed"/>
                <a:sym typeface="Barlow Condensed"/>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14" name="Google Shape;314;p22"/>
          <p:cNvSpPr txBox="1">
            <a:spLocks noGrp="1"/>
          </p:cNvSpPr>
          <p:nvPr>
            <p:ph type="subTitle" idx="5"/>
          </p:nvPr>
        </p:nvSpPr>
        <p:spPr>
          <a:xfrm>
            <a:off x="3424538" y="3506260"/>
            <a:ext cx="2292600" cy="2730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Font typeface="Barlow Condensed"/>
              <a:buNone/>
              <a:defRPr b="1">
                <a:solidFill>
                  <a:srgbClr val="FFFFFF"/>
                </a:solidFill>
                <a:latin typeface="Barlow Condensed"/>
                <a:ea typeface="Barlow Condensed"/>
                <a:cs typeface="Barlow Condensed"/>
                <a:sym typeface="Barlow Condensed"/>
              </a:defRPr>
            </a:lvl1pPr>
            <a:lvl2pPr lvl="1" rtl="0">
              <a:spcBef>
                <a:spcPts val="0"/>
              </a:spcBef>
              <a:spcAft>
                <a:spcPts val="0"/>
              </a:spcAft>
              <a:buClr>
                <a:srgbClr val="000000"/>
              </a:buClr>
              <a:buSzPts val="1400"/>
              <a:buNone/>
              <a:defRPr>
                <a:solidFill>
                  <a:srgbClr val="000000"/>
                </a:solidFill>
              </a:defRPr>
            </a:lvl2pPr>
            <a:lvl3pPr lvl="2" rtl="0">
              <a:spcBef>
                <a:spcPts val="1600"/>
              </a:spcBef>
              <a:spcAft>
                <a:spcPts val="0"/>
              </a:spcAft>
              <a:buClr>
                <a:srgbClr val="000000"/>
              </a:buClr>
              <a:buSzPts val="1400"/>
              <a:buNone/>
              <a:defRPr>
                <a:solidFill>
                  <a:srgbClr val="000000"/>
                </a:solidFill>
              </a:defRPr>
            </a:lvl3pPr>
            <a:lvl4pPr lvl="3" rtl="0">
              <a:spcBef>
                <a:spcPts val="1600"/>
              </a:spcBef>
              <a:spcAft>
                <a:spcPts val="0"/>
              </a:spcAft>
              <a:buClr>
                <a:srgbClr val="000000"/>
              </a:buClr>
              <a:buSzPts val="1400"/>
              <a:buNone/>
              <a:defRPr>
                <a:solidFill>
                  <a:srgbClr val="000000"/>
                </a:solidFill>
              </a:defRPr>
            </a:lvl4pPr>
            <a:lvl5pPr lvl="4" rtl="0">
              <a:spcBef>
                <a:spcPts val="1600"/>
              </a:spcBef>
              <a:spcAft>
                <a:spcPts val="0"/>
              </a:spcAft>
              <a:buClr>
                <a:srgbClr val="000000"/>
              </a:buClr>
              <a:buSzPts val="1400"/>
              <a:buNone/>
              <a:defRPr>
                <a:solidFill>
                  <a:srgbClr val="000000"/>
                </a:solidFill>
              </a:defRPr>
            </a:lvl5pPr>
            <a:lvl6pPr lvl="5" rtl="0">
              <a:spcBef>
                <a:spcPts val="1600"/>
              </a:spcBef>
              <a:spcAft>
                <a:spcPts val="0"/>
              </a:spcAft>
              <a:buClr>
                <a:srgbClr val="000000"/>
              </a:buClr>
              <a:buSzPts val="1400"/>
              <a:buNone/>
              <a:defRPr>
                <a:solidFill>
                  <a:srgbClr val="000000"/>
                </a:solidFill>
              </a:defRPr>
            </a:lvl6pPr>
            <a:lvl7pPr lvl="6" rtl="0">
              <a:spcBef>
                <a:spcPts val="1600"/>
              </a:spcBef>
              <a:spcAft>
                <a:spcPts val="0"/>
              </a:spcAft>
              <a:buClr>
                <a:srgbClr val="000000"/>
              </a:buClr>
              <a:buSzPts val="1400"/>
              <a:buNone/>
              <a:defRPr>
                <a:solidFill>
                  <a:srgbClr val="000000"/>
                </a:solidFill>
              </a:defRPr>
            </a:lvl7pPr>
            <a:lvl8pPr lvl="7" rtl="0">
              <a:spcBef>
                <a:spcPts val="1600"/>
              </a:spcBef>
              <a:spcAft>
                <a:spcPts val="0"/>
              </a:spcAft>
              <a:buClr>
                <a:srgbClr val="000000"/>
              </a:buClr>
              <a:buSzPts val="1400"/>
              <a:buNone/>
              <a:defRPr>
                <a:solidFill>
                  <a:srgbClr val="000000"/>
                </a:solidFill>
              </a:defRPr>
            </a:lvl8pPr>
            <a:lvl9pPr lvl="8" rtl="0">
              <a:spcBef>
                <a:spcPts val="1600"/>
              </a:spcBef>
              <a:spcAft>
                <a:spcPts val="1600"/>
              </a:spcAft>
              <a:buClr>
                <a:srgbClr val="000000"/>
              </a:buClr>
              <a:buSzPts val="1400"/>
              <a:buNone/>
              <a:defRPr>
                <a:solidFill>
                  <a:srgbClr val="000000"/>
                </a:solidFill>
              </a:defRPr>
            </a:lvl9pPr>
          </a:lstStyle>
          <a:p>
            <a:endParaRPr/>
          </a:p>
        </p:txBody>
      </p:sp>
      <p:sp>
        <p:nvSpPr>
          <p:cNvPr id="315" name="Google Shape;315;p22"/>
          <p:cNvSpPr txBox="1">
            <a:spLocks noGrp="1"/>
          </p:cNvSpPr>
          <p:nvPr>
            <p:ph type="subTitle" idx="6"/>
          </p:nvPr>
        </p:nvSpPr>
        <p:spPr>
          <a:xfrm>
            <a:off x="3424538" y="3886075"/>
            <a:ext cx="2292600" cy="515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400"/>
              <a:buFont typeface="Barlow Condensed"/>
              <a:buNone/>
              <a:defRPr sz="1400">
                <a:solidFill>
                  <a:srgbClr val="FFFFFF"/>
                </a:solidFill>
                <a:latin typeface="Barlow Condensed"/>
                <a:ea typeface="Barlow Condensed"/>
                <a:cs typeface="Barlow Condensed"/>
                <a:sym typeface="Barlow Condensed"/>
              </a:defRPr>
            </a:lvl1pPr>
            <a:lvl2pPr lvl="1" rtl="0">
              <a:spcBef>
                <a:spcPts val="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2pPr>
            <a:lvl3pPr lvl="2" rtl="0">
              <a:spcBef>
                <a:spcPts val="160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3pPr>
            <a:lvl4pPr lvl="3" rtl="0">
              <a:spcBef>
                <a:spcPts val="160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4pPr>
            <a:lvl5pPr lvl="4" rtl="0">
              <a:spcBef>
                <a:spcPts val="160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5pPr>
            <a:lvl6pPr lvl="5" rtl="0">
              <a:spcBef>
                <a:spcPts val="160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6pPr>
            <a:lvl7pPr lvl="6" rtl="0">
              <a:spcBef>
                <a:spcPts val="160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7pPr>
            <a:lvl8pPr lvl="7" rtl="0">
              <a:spcBef>
                <a:spcPts val="160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8pPr>
            <a:lvl9pPr lvl="8" rtl="0">
              <a:spcBef>
                <a:spcPts val="1600"/>
              </a:spcBef>
              <a:spcAft>
                <a:spcPts val="160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9pPr>
          </a:lstStyle>
          <a:p>
            <a:endParaRPr/>
          </a:p>
        </p:txBody>
      </p:sp>
      <p:sp>
        <p:nvSpPr>
          <p:cNvPr id="316" name="Google Shape;316;p22"/>
          <p:cNvSpPr txBox="1">
            <a:spLocks noGrp="1"/>
          </p:cNvSpPr>
          <p:nvPr>
            <p:ph type="title" idx="7" hasCustomPrompt="1"/>
          </p:nvPr>
        </p:nvSpPr>
        <p:spPr>
          <a:xfrm>
            <a:off x="6703675" y="1767200"/>
            <a:ext cx="1161600" cy="1067400"/>
          </a:xfrm>
          <a:prstGeom prst="rect">
            <a:avLst/>
          </a:prstGeom>
          <a:solidFill>
            <a:srgbClr val="FFFFFF"/>
          </a:solidFill>
        </p:spPr>
        <p:txBody>
          <a:bodyPr spcFirstLastPara="1" wrap="square" lIns="91425" tIns="91425" rIns="91425" bIns="91425" anchor="ctr" anchorCtr="0">
            <a:noAutofit/>
          </a:bodyPr>
          <a:lstStyle>
            <a:lvl1pPr lvl="0" algn="ctr" rtl="0">
              <a:spcBef>
                <a:spcPts val="0"/>
              </a:spcBef>
              <a:spcAft>
                <a:spcPts val="0"/>
              </a:spcAft>
              <a:buSzPts val="7200"/>
              <a:buNone/>
              <a:defRPr sz="7200" b="1">
                <a:solidFill>
                  <a:srgbClr val="34568B"/>
                </a:solidFill>
                <a:latin typeface="Barlow Condensed"/>
                <a:ea typeface="Barlow Condensed"/>
                <a:cs typeface="Barlow Condensed"/>
                <a:sym typeface="Barlow Condensed"/>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17" name="Google Shape;317;p22"/>
          <p:cNvSpPr txBox="1">
            <a:spLocks noGrp="1"/>
          </p:cNvSpPr>
          <p:nvPr>
            <p:ph type="subTitle" idx="8"/>
          </p:nvPr>
        </p:nvSpPr>
        <p:spPr>
          <a:xfrm>
            <a:off x="6138175" y="3487425"/>
            <a:ext cx="2292600" cy="2730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Font typeface="Barlow Condensed"/>
              <a:buNone/>
              <a:defRPr b="1">
                <a:solidFill>
                  <a:srgbClr val="FFFFFF"/>
                </a:solidFill>
                <a:latin typeface="Barlow Condensed"/>
                <a:ea typeface="Barlow Condensed"/>
                <a:cs typeface="Barlow Condensed"/>
                <a:sym typeface="Barlow Condensed"/>
              </a:defRPr>
            </a:lvl1pPr>
            <a:lvl2pPr lvl="1" rtl="0">
              <a:spcBef>
                <a:spcPts val="0"/>
              </a:spcBef>
              <a:spcAft>
                <a:spcPts val="0"/>
              </a:spcAft>
              <a:buClr>
                <a:srgbClr val="000000"/>
              </a:buClr>
              <a:buSzPts val="1400"/>
              <a:buNone/>
              <a:defRPr>
                <a:solidFill>
                  <a:srgbClr val="000000"/>
                </a:solidFill>
              </a:defRPr>
            </a:lvl2pPr>
            <a:lvl3pPr lvl="2" rtl="0">
              <a:spcBef>
                <a:spcPts val="1600"/>
              </a:spcBef>
              <a:spcAft>
                <a:spcPts val="0"/>
              </a:spcAft>
              <a:buClr>
                <a:srgbClr val="000000"/>
              </a:buClr>
              <a:buSzPts val="1400"/>
              <a:buNone/>
              <a:defRPr>
                <a:solidFill>
                  <a:srgbClr val="000000"/>
                </a:solidFill>
              </a:defRPr>
            </a:lvl3pPr>
            <a:lvl4pPr lvl="3" rtl="0">
              <a:spcBef>
                <a:spcPts val="1600"/>
              </a:spcBef>
              <a:spcAft>
                <a:spcPts val="0"/>
              </a:spcAft>
              <a:buClr>
                <a:srgbClr val="000000"/>
              </a:buClr>
              <a:buSzPts val="1400"/>
              <a:buNone/>
              <a:defRPr>
                <a:solidFill>
                  <a:srgbClr val="000000"/>
                </a:solidFill>
              </a:defRPr>
            </a:lvl4pPr>
            <a:lvl5pPr lvl="4" rtl="0">
              <a:spcBef>
                <a:spcPts val="1600"/>
              </a:spcBef>
              <a:spcAft>
                <a:spcPts val="0"/>
              </a:spcAft>
              <a:buClr>
                <a:srgbClr val="000000"/>
              </a:buClr>
              <a:buSzPts val="1400"/>
              <a:buNone/>
              <a:defRPr>
                <a:solidFill>
                  <a:srgbClr val="000000"/>
                </a:solidFill>
              </a:defRPr>
            </a:lvl5pPr>
            <a:lvl6pPr lvl="5" rtl="0">
              <a:spcBef>
                <a:spcPts val="1600"/>
              </a:spcBef>
              <a:spcAft>
                <a:spcPts val="0"/>
              </a:spcAft>
              <a:buClr>
                <a:srgbClr val="000000"/>
              </a:buClr>
              <a:buSzPts val="1400"/>
              <a:buNone/>
              <a:defRPr>
                <a:solidFill>
                  <a:srgbClr val="000000"/>
                </a:solidFill>
              </a:defRPr>
            </a:lvl6pPr>
            <a:lvl7pPr lvl="6" rtl="0">
              <a:spcBef>
                <a:spcPts val="1600"/>
              </a:spcBef>
              <a:spcAft>
                <a:spcPts val="0"/>
              </a:spcAft>
              <a:buClr>
                <a:srgbClr val="000000"/>
              </a:buClr>
              <a:buSzPts val="1400"/>
              <a:buNone/>
              <a:defRPr>
                <a:solidFill>
                  <a:srgbClr val="000000"/>
                </a:solidFill>
              </a:defRPr>
            </a:lvl7pPr>
            <a:lvl8pPr lvl="7" rtl="0">
              <a:spcBef>
                <a:spcPts val="1600"/>
              </a:spcBef>
              <a:spcAft>
                <a:spcPts val="0"/>
              </a:spcAft>
              <a:buClr>
                <a:srgbClr val="000000"/>
              </a:buClr>
              <a:buSzPts val="1400"/>
              <a:buNone/>
              <a:defRPr>
                <a:solidFill>
                  <a:srgbClr val="000000"/>
                </a:solidFill>
              </a:defRPr>
            </a:lvl8pPr>
            <a:lvl9pPr lvl="8" rtl="0">
              <a:spcBef>
                <a:spcPts val="1600"/>
              </a:spcBef>
              <a:spcAft>
                <a:spcPts val="1600"/>
              </a:spcAft>
              <a:buClr>
                <a:srgbClr val="000000"/>
              </a:buClr>
              <a:buSzPts val="1400"/>
              <a:buNone/>
              <a:defRPr>
                <a:solidFill>
                  <a:srgbClr val="000000"/>
                </a:solidFill>
              </a:defRPr>
            </a:lvl9pPr>
          </a:lstStyle>
          <a:p>
            <a:endParaRPr/>
          </a:p>
        </p:txBody>
      </p:sp>
      <p:sp>
        <p:nvSpPr>
          <p:cNvPr id="318" name="Google Shape;318;p22"/>
          <p:cNvSpPr txBox="1">
            <a:spLocks noGrp="1"/>
          </p:cNvSpPr>
          <p:nvPr>
            <p:ph type="subTitle" idx="9"/>
          </p:nvPr>
        </p:nvSpPr>
        <p:spPr>
          <a:xfrm>
            <a:off x="6138175" y="3850525"/>
            <a:ext cx="2292600" cy="515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400"/>
              <a:buFont typeface="Barlow Condensed"/>
              <a:buNone/>
              <a:defRPr sz="1400">
                <a:solidFill>
                  <a:srgbClr val="FFFFFF"/>
                </a:solidFill>
                <a:latin typeface="Barlow Condensed"/>
                <a:ea typeface="Barlow Condensed"/>
                <a:cs typeface="Barlow Condensed"/>
                <a:sym typeface="Barlow Condensed"/>
              </a:defRPr>
            </a:lvl1pPr>
            <a:lvl2pPr lvl="1" rtl="0">
              <a:spcBef>
                <a:spcPts val="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2pPr>
            <a:lvl3pPr lvl="2" rtl="0">
              <a:spcBef>
                <a:spcPts val="160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3pPr>
            <a:lvl4pPr lvl="3" rtl="0">
              <a:spcBef>
                <a:spcPts val="160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4pPr>
            <a:lvl5pPr lvl="4" rtl="0">
              <a:spcBef>
                <a:spcPts val="160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5pPr>
            <a:lvl6pPr lvl="5" rtl="0">
              <a:spcBef>
                <a:spcPts val="160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6pPr>
            <a:lvl7pPr lvl="6" rtl="0">
              <a:spcBef>
                <a:spcPts val="160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7pPr>
            <a:lvl8pPr lvl="7" rtl="0">
              <a:spcBef>
                <a:spcPts val="160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8pPr>
            <a:lvl9pPr lvl="8" rtl="0">
              <a:spcBef>
                <a:spcPts val="1600"/>
              </a:spcBef>
              <a:spcAft>
                <a:spcPts val="160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94917" y="2192972"/>
            <a:ext cx="8154167"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31854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6/5/2021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29450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6"/>
          <p:cNvSpPr txBox="1">
            <a:spLocks noGrp="1"/>
          </p:cNvSpPr>
          <p:nvPr>
            <p:ph type="title"/>
          </p:nvPr>
        </p:nvSpPr>
        <p:spPr>
          <a:xfrm>
            <a:off x="1033075" y="539500"/>
            <a:ext cx="7397700" cy="6069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Barlow Condensed"/>
              <a:buNone/>
              <a:defRPr b="1">
                <a:latin typeface="Barlow Condensed"/>
                <a:ea typeface="Barlow Condensed"/>
                <a:cs typeface="Barlow Condensed"/>
                <a:sym typeface="Barlow Condensed"/>
              </a:defRPr>
            </a:lvl1pPr>
            <a:lvl2pPr lvl="1">
              <a:spcBef>
                <a:spcPts val="0"/>
              </a:spcBef>
              <a:spcAft>
                <a:spcPts val="0"/>
              </a:spcAft>
              <a:buSzPts val="2800"/>
              <a:buFont typeface="Barlow Condensed"/>
              <a:buNone/>
              <a:defRPr b="1">
                <a:latin typeface="Barlow Condensed"/>
                <a:ea typeface="Barlow Condensed"/>
                <a:cs typeface="Barlow Condensed"/>
                <a:sym typeface="Barlow Condensed"/>
              </a:defRPr>
            </a:lvl2pPr>
            <a:lvl3pPr lvl="2">
              <a:spcBef>
                <a:spcPts val="0"/>
              </a:spcBef>
              <a:spcAft>
                <a:spcPts val="0"/>
              </a:spcAft>
              <a:buSzPts val="2800"/>
              <a:buFont typeface="Barlow Condensed"/>
              <a:buNone/>
              <a:defRPr b="1">
                <a:latin typeface="Barlow Condensed"/>
                <a:ea typeface="Barlow Condensed"/>
                <a:cs typeface="Barlow Condensed"/>
                <a:sym typeface="Barlow Condensed"/>
              </a:defRPr>
            </a:lvl3pPr>
            <a:lvl4pPr lvl="3">
              <a:spcBef>
                <a:spcPts val="0"/>
              </a:spcBef>
              <a:spcAft>
                <a:spcPts val="0"/>
              </a:spcAft>
              <a:buSzPts val="2800"/>
              <a:buFont typeface="Barlow Condensed"/>
              <a:buNone/>
              <a:defRPr b="1">
                <a:latin typeface="Barlow Condensed"/>
                <a:ea typeface="Barlow Condensed"/>
                <a:cs typeface="Barlow Condensed"/>
                <a:sym typeface="Barlow Condensed"/>
              </a:defRPr>
            </a:lvl4pPr>
            <a:lvl5pPr lvl="4">
              <a:spcBef>
                <a:spcPts val="0"/>
              </a:spcBef>
              <a:spcAft>
                <a:spcPts val="0"/>
              </a:spcAft>
              <a:buSzPts val="2800"/>
              <a:buFont typeface="Barlow Condensed"/>
              <a:buNone/>
              <a:defRPr b="1">
                <a:latin typeface="Barlow Condensed"/>
                <a:ea typeface="Barlow Condensed"/>
                <a:cs typeface="Barlow Condensed"/>
                <a:sym typeface="Barlow Condensed"/>
              </a:defRPr>
            </a:lvl5pPr>
            <a:lvl6pPr lvl="5">
              <a:spcBef>
                <a:spcPts val="0"/>
              </a:spcBef>
              <a:spcAft>
                <a:spcPts val="0"/>
              </a:spcAft>
              <a:buSzPts val="2800"/>
              <a:buFont typeface="Barlow Condensed"/>
              <a:buNone/>
              <a:defRPr b="1">
                <a:latin typeface="Barlow Condensed"/>
                <a:ea typeface="Barlow Condensed"/>
                <a:cs typeface="Barlow Condensed"/>
                <a:sym typeface="Barlow Condensed"/>
              </a:defRPr>
            </a:lvl6pPr>
            <a:lvl7pPr lvl="6">
              <a:spcBef>
                <a:spcPts val="0"/>
              </a:spcBef>
              <a:spcAft>
                <a:spcPts val="0"/>
              </a:spcAft>
              <a:buSzPts val="2800"/>
              <a:buFont typeface="Barlow Condensed"/>
              <a:buNone/>
              <a:defRPr b="1">
                <a:latin typeface="Barlow Condensed"/>
                <a:ea typeface="Barlow Condensed"/>
                <a:cs typeface="Barlow Condensed"/>
                <a:sym typeface="Barlow Condensed"/>
              </a:defRPr>
            </a:lvl7pPr>
            <a:lvl8pPr lvl="7">
              <a:spcBef>
                <a:spcPts val="0"/>
              </a:spcBef>
              <a:spcAft>
                <a:spcPts val="0"/>
              </a:spcAft>
              <a:buSzPts val="2800"/>
              <a:buFont typeface="Barlow Condensed"/>
              <a:buNone/>
              <a:defRPr b="1">
                <a:latin typeface="Barlow Condensed"/>
                <a:ea typeface="Barlow Condensed"/>
                <a:cs typeface="Barlow Condensed"/>
                <a:sym typeface="Barlow Condensed"/>
              </a:defRPr>
            </a:lvl8pPr>
            <a:lvl9pPr lvl="8">
              <a:spcBef>
                <a:spcPts val="0"/>
              </a:spcBef>
              <a:spcAft>
                <a:spcPts val="0"/>
              </a:spcAft>
              <a:buSzPts val="2800"/>
              <a:buFont typeface="Barlow Condensed"/>
              <a:buNone/>
              <a:defRPr b="1">
                <a:latin typeface="Barlow Condensed"/>
                <a:ea typeface="Barlow Condensed"/>
                <a:cs typeface="Barlow Condensed"/>
                <a:sym typeface="Barlow Condense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9"/>
        <p:cNvGrpSpPr/>
        <p:nvPr/>
      </p:nvGrpSpPr>
      <p:grpSpPr>
        <a:xfrm>
          <a:off x="0" y="0"/>
          <a:ext cx="0" cy="0"/>
          <a:chOff x="0" y="0"/>
          <a:chExt cx="0" cy="0"/>
        </a:xfrm>
      </p:grpSpPr>
      <p:sp>
        <p:nvSpPr>
          <p:cNvPr id="100" name="Google Shape;100;p8"/>
          <p:cNvSpPr txBox="1">
            <a:spLocks noGrp="1"/>
          </p:cNvSpPr>
          <p:nvPr>
            <p:ph type="title"/>
          </p:nvPr>
        </p:nvSpPr>
        <p:spPr>
          <a:xfrm>
            <a:off x="713225" y="1729750"/>
            <a:ext cx="6144900" cy="1050000"/>
          </a:xfrm>
          <a:prstGeom prst="rect">
            <a:avLst/>
          </a:prstGeom>
        </p:spPr>
        <p:txBody>
          <a:bodyPr spcFirstLastPara="1" wrap="square" lIns="91425" tIns="91425" rIns="91425" bIns="91425" anchor="ctr" anchorCtr="0">
            <a:noAutofit/>
          </a:bodyPr>
          <a:lstStyle>
            <a:lvl1pPr lvl="0">
              <a:spcBef>
                <a:spcPts val="0"/>
              </a:spcBef>
              <a:spcAft>
                <a:spcPts val="0"/>
              </a:spcAft>
              <a:buSzPts val="5500"/>
              <a:buFont typeface="Barlow Condensed"/>
              <a:buNone/>
              <a:defRPr sz="5500" b="1">
                <a:solidFill>
                  <a:srgbClr val="34568B"/>
                </a:solidFill>
                <a:latin typeface="Barlow Condensed"/>
                <a:ea typeface="Barlow Condensed"/>
                <a:cs typeface="Barlow Condensed"/>
                <a:sym typeface="Barlow Condensed"/>
              </a:defRPr>
            </a:lvl1pPr>
            <a:lvl2pPr lvl="1">
              <a:spcBef>
                <a:spcPts val="0"/>
              </a:spcBef>
              <a:spcAft>
                <a:spcPts val="0"/>
              </a:spcAft>
              <a:buSzPts val="5500"/>
              <a:buFont typeface="Barlow Condensed"/>
              <a:buNone/>
              <a:defRPr sz="5500" b="1">
                <a:latin typeface="Barlow Condensed"/>
                <a:ea typeface="Barlow Condensed"/>
                <a:cs typeface="Barlow Condensed"/>
                <a:sym typeface="Barlow Condensed"/>
              </a:defRPr>
            </a:lvl2pPr>
            <a:lvl3pPr lvl="2">
              <a:spcBef>
                <a:spcPts val="0"/>
              </a:spcBef>
              <a:spcAft>
                <a:spcPts val="0"/>
              </a:spcAft>
              <a:buSzPts val="5500"/>
              <a:buFont typeface="Barlow Condensed"/>
              <a:buNone/>
              <a:defRPr sz="5500" b="1">
                <a:latin typeface="Barlow Condensed"/>
                <a:ea typeface="Barlow Condensed"/>
                <a:cs typeface="Barlow Condensed"/>
                <a:sym typeface="Barlow Condensed"/>
              </a:defRPr>
            </a:lvl3pPr>
            <a:lvl4pPr lvl="3">
              <a:spcBef>
                <a:spcPts val="0"/>
              </a:spcBef>
              <a:spcAft>
                <a:spcPts val="0"/>
              </a:spcAft>
              <a:buSzPts val="5500"/>
              <a:buFont typeface="Barlow Condensed"/>
              <a:buNone/>
              <a:defRPr sz="5500" b="1">
                <a:latin typeface="Barlow Condensed"/>
                <a:ea typeface="Barlow Condensed"/>
                <a:cs typeface="Barlow Condensed"/>
                <a:sym typeface="Barlow Condensed"/>
              </a:defRPr>
            </a:lvl4pPr>
            <a:lvl5pPr lvl="4">
              <a:spcBef>
                <a:spcPts val="0"/>
              </a:spcBef>
              <a:spcAft>
                <a:spcPts val="0"/>
              </a:spcAft>
              <a:buSzPts val="5500"/>
              <a:buFont typeface="Barlow Condensed"/>
              <a:buNone/>
              <a:defRPr sz="5500" b="1">
                <a:latin typeface="Barlow Condensed"/>
                <a:ea typeface="Barlow Condensed"/>
                <a:cs typeface="Barlow Condensed"/>
                <a:sym typeface="Barlow Condensed"/>
              </a:defRPr>
            </a:lvl5pPr>
            <a:lvl6pPr lvl="5">
              <a:spcBef>
                <a:spcPts val="0"/>
              </a:spcBef>
              <a:spcAft>
                <a:spcPts val="0"/>
              </a:spcAft>
              <a:buSzPts val="5500"/>
              <a:buFont typeface="Barlow Condensed"/>
              <a:buNone/>
              <a:defRPr sz="5500" b="1">
                <a:latin typeface="Barlow Condensed"/>
                <a:ea typeface="Barlow Condensed"/>
                <a:cs typeface="Barlow Condensed"/>
                <a:sym typeface="Barlow Condensed"/>
              </a:defRPr>
            </a:lvl6pPr>
            <a:lvl7pPr lvl="6">
              <a:spcBef>
                <a:spcPts val="0"/>
              </a:spcBef>
              <a:spcAft>
                <a:spcPts val="0"/>
              </a:spcAft>
              <a:buSzPts val="5500"/>
              <a:buFont typeface="Barlow Condensed"/>
              <a:buNone/>
              <a:defRPr sz="5500" b="1">
                <a:latin typeface="Barlow Condensed"/>
                <a:ea typeface="Barlow Condensed"/>
                <a:cs typeface="Barlow Condensed"/>
                <a:sym typeface="Barlow Condensed"/>
              </a:defRPr>
            </a:lvl7pPr>
            <a:lvl8pPr lvl="7">
              <a:spcBef>
                <a:spcPts val="0"/>
              </a:spcBef>
              <a:spcAft>
                <a:spcPts val="0"/>
              </a:spcAft>
              <a:buSzPts val="5500"/>
              <a:buFont typeface="Barlow Condensed"/>
              <a:buNone/>
              <a:defRPr sz="5500" b="1">
                <a:latin typeface="Barlow Condensed"/>
                <a:ea typeface="Barlow Condensed"/>
                <a:cs typeface="Barlow Condensed"/>
                <a:sym typeface="Barlow Condensed"/>
              </a:defRPr>
            </a:lvl8pPr>
            <a:lvl9pPr lvl="8">
              <a:spcBef>
                <a:spcPts val="0"/>
              </a:spcBef>
              <a:spcAft>
                <a:spcPts val="0"/>
              </a:spcAft>
              <a:buSzPts val="5500"/>
              <a:buFont typeface="Barlow Condensed"/>
              <a:buNone/>
              <a:defRPr sz="5500" b="1">
                <a:latin typeface="Barlow Condensed"/>
                <a:ea typeface="Barlow Condensed"/>
                <a:cs typeface="Barlow Condensed"/>
                <a:sym typeface="Barlow Condensed"/>
              </a:defRPr>
            </a:lvl9pPr>
          </a:lstStyle>
          <a:p>
            <a:endParaRPr/>
          </a:p>
        </p:txBody>
      </p:sp>
      <p:sp>
        <p:nvSpPr>
          <p:cNvPr id="101" name="Google Shape;101;p8"/>
          <p:cNvSpPr txBox="1">
            <a:spLocks noGrp="1"/>
          </p:cNvSpPr>
          <p:nvPr>
            <p:ph type="subTitle" idx="1"/>
          </p:nvPr>
        </p:nvSpPr>
        <p:spPr>
          <a:xfrm>
            <a:off x="715600" y="2654300"/>
            <a:ext cx="6144900" cy="893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rgbClr val="000000"/>
              </a:buClr>
              <a:buSzPts val="1800"/>
              <a:buFont typeface="Barlow Condensed"/>
              <a:buNone/>
              <a:defRPr>
                <a:solidFill>
                  <a:srgbClr val="000000"/>
                </a:solidFill>
                <a:latin typeface="Barlow Condensed"/>
                <a:ea typeface="Barlow Condensed"/>
                <a:cs typeface="Barlow Condensed"/>
                <a:sym typeface="Barlow Condensed"/>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02" name="Google Shape;102;p8"/>
          <p:cNvSpPr/>
          <p:nvPr/>
        </p:nvSpPr>
        <p:spPr>
          <a:xfrm>
            <a:off x="5740376" y="1540775"/>
            <a:ext cx="552870" cy="453619"/>
          </a:xfrm>
          <a:custGeom>
            <a:avLst/>
            <a:gdLst/>
            <a:ahLst/>
            <a:cxnLst/>
            <a:rect l="l" t="t" r="r" b="b"/>
            <a:pathLst>
              <a:path w="17056" h="14190" extrusionOk="0">
                <a:moveTo>
                  <a:pt x="9096" y="0"/>
                </a:moveTo>
                <a:lnTo>
                  <a:pt x="0" y="14190"/>
                </a:lnTo>
                <a:lnTo>
                  <a:pt x="5685" y="14190"/>
                </a:lnTo>
                <a:lnTo>
                  <a:pt x="8505" y="9096"/>
                </a:lnTo>
                <a:lnTo>
                  <a:pt x="11370" y="14190"/>
                </a:lnTo>
                <a:lnTo>
                  <a:pt x="17055" y="14190"/>
                </a:lnTo>
                <a:lnTo>
                  <a:pt x="9096"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6274006" y="1616975"/>
            <a:ext cx="552870" cy="453619"/>
          </a:xfrm>
          <a:custGeom>
            <a:avLst/>
            <a:gdLst/>
            <a:ahLst/>
            <a:cxnLst/>
            <a:rect l="l" t="t" r="r" b="b"/>
            <a:pathLst>
              <a:path w="17056" h="14190" extrusionOk="0">
                <a:moveTo>
                  <a:pt x="9097" y="0"/>
                </a:moveTo>
                <a:lnTo>
                  <a:pt x="1" y="14190"/>
                </a:lnTo>
                <a:lnTo>
                  <a:pt x="5686" y="14190"/>
                </a:lnTo>
                <a:lnTo>
                  <a:pt x="8551" y="9096"/>
                </a:lnTo>
                <a:lnTo>
                  <a:pt x="11371" y="14190"/>
                </a:lnTo>
                <a:lnTo>
                  <a:pt x="17056" y="14190"/>
                </a:lnTo>
                <a:lnTo>
                  <a:pt x="9097"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6809128" y="1540775"/>
            <a:ext cx="552870" cy="453619"/>
          </a:xfrm>
          <a:custGeom>
            <a:avLst/>
            <a:gdLst/>
            <a:ahLst/>
            <a:cxnLst/>
            <a:rect l="l" t="t" r="r" b="b"/>
            <a:pathLst>
              <a:path w="17056" h="14190" extrusionOk="0">
                <a:moveTo>
                  <a:pt x="9097" y="0"/>
                </a:moveTo>
                <a:lnTo>
                  <a:pt x="1" y="14190"/>
                </a:lnTo>
                <a:lnTo>
                  <a:pt x="5686" y="14190"/>
                </a:lnTo>
                <a:lnTo>
                  <a:pt x="8506" y="9096"/>
                </a:lnTo>
                <a:lnTo>
                  <a:pt x="11917" y="14190"/>
                </a:lnTo>
                <a:lnTo>
                  <a:pt x="17056" y="14190"/>
                </a:lnTo>
                <a:lnTo>
                  <a:pt x="9097"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7361947" y="1540775"/>
            <a:ext cx="533713" cy="453619"/>
          </a:xfrm>
          <a:custGeom>
            <a:avLst/>
            <a:gdLst/>
            <a:ahLst/>
            <a:cxnLst/>
            <a:rect l="l" t="t" r="r" b="b"/>
            <a:pathLst>
              <a:path w="16465" h="14190" extrusionOk="0">
                <a:moveTo>
                  <a:pt x="8506" y="0"/>
                </a:moveTo>
                <a:lnTo>
                  <a:pt x="1" y="14190"/>
                </a:lnTo>
                <a:lnTo>
                  <a:pt x="5095" y="14190"/>
                </a:lnTo>
                <a:lnTo>
                  <a:pt x="8506" y="9096"/>
                </a:lnTo>
                <a:lnTo>
                  <a:pt x="11371" y="14190"/>
                </a:lnTo>
                <a:lnTo>
                  <a:pt x="16465" y="14190"/>
                </a:lnTo>
                <a:lnTo>
                  <a:pt x="8506"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p:cNvSpPr/>
          <p:nvPr/>
        </p:nvSpPr>
        <p:spPr>
          <a:xfrm>
            <a:off x="7895610" y="1540775"/>
            <a:ext cx="535172" cy="453619"/>
          </a:xfrm>
          <a:custGeom>
            <a:avLst/>
            <a:gdLst/>
            <a:ahLst/>
            <a:cxnLst/>
            <a:rect l="l" t="t" r="r" b="b"/>
            <a:pathLst>
              <a:path w="16510" h="14190" extrusionOk="0">
                <a:moveTo>
                  <a:pt x="8551" y="0"/>
                </a:moveTo>
                <a:lnTo>
                  <a:pt x="1" y="14190"/>
                </a:lnTo>
                <a:lnTo>
                  <a:pt x="5140" y="14190"/>
                </a:lnTo>
                <a:lnTo>
                  <a:pt x="8551" y="9096"/>
                </a:lnTo>
                <a:lnTo>
                  <a:pt x="11371" y="14190"/>
                </a:lnTo>
                <a:lnTo>
                  <a:pt x="16510" y="14190"/>
                </a:lnTo>
                <a:lnTo>
                  <a:pt x="8551"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a:off x="5740376" y="1049402"/>
            <a:ext cx="552870" cy="455089"/>
          </a:xfrm>
          <a:custGeom>
            <a:avLst/>
            <a:gdLst/>
            <a:ahLst/>
            <a:cxnLst/>
            <a:rect l="l" t="t" r="r" b="b"/>
            <a:pathLst>
              <a:path w="17056" h="14236" extrusionOk="0">
                <a:moveTo>
                  <a:pt x="0" y="0"/>
                </a:moveTo>
                <a:lnTo>
                  <a:pt x="9096" y="14235"/>
                </a:lnTo>
                <a:lnTo>
                  <a:pt x="17055" y="0"/>
                </a:lnTo>
                <a:lnTo>
                  <a:pt x="11370" y="0"/>
                </a:lnTo>
                <a:lnTo>
                  <a:pt x="8505" y="5139"/>
                </a:lnTo>
                <a:lnTo>
                  <a:pt x="5685"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6274006" y="1049402"/>
            <a:ext cx="552870" cy="455089"/>
          </a:xfrm>
          <a:custGeom>
            <a:avLst/>
            <a:gdLst/>
            <a:ahLst/>
            <a:cxnLst/>
            <a:rect l="l" t="t" r="r" b="b"/>
            <a:pathLst>
              <a:path w="17056" h="14236" extrusionOk="0">
                <a:moveTo>
                  <a:pt x="1" y="0"/>
                </a:moveTo>
                <a:lnTo>
                  <a:pt x="9097" y="14235"/>
                </a:lnTo>
                <a:lnTo>
                  <a:pt x="17056" y="0"/>
                </a:lnTo>
                <a:lnTo>
                  <a:pt x="11371" y="0"/>
                </a:lnTo>
                <a:lnTo>
                  <a:pt x="8551" y="5139"/>
                </a:lnTo>
                <a:lnTo>
                  <a:pt x="5686"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a:off x="6809128" y="1049402"/>
            <a:ext cx="552870" cy="455089"/>
          </a:xfrm>
          <a:custGeom>
            <a:avLst/>
            <a:gdLst/>
            <a:ahLst/>
            <a:cxnLst/>
            <a:rect l="l" t="t" r="r" b="b"/>
            <a:pathLst>
              <a:path w="17056" h="14236" extrusionOk="0">
                <a:moveTo>
                  <a:pt x="1" y="0"/>
                </a:moveTo>
                <a:lnTo>
                  <a:pt x="9097" y="14235"/>
                </a:lnTo>
                <a:lnTo>
                  <a:pt x="17056" y="0"/>
                </a:lnTo>
                <a:lnTo>
                  <a:pt x="11917" y="0"/>
                </a:lnTo>
                <a:lnTo>
                  <a:pt x="8506" y="5139"/>
                </a:lnTo>
                <a:lnTo>
                  <a:pt x="5686"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a:off x="7361947" y="1049402"/>
            <a:ext cx="533713" cy="455089"/>
          </a:xfrm>
          <a:custGeom>
            <a:avLst/>
            <a:gdLst/>
            <a:ahLst/>
            <a:cxnLst/>
            <a:rect l="l" t="t" r="r" b="b"/>
            <a:pathLst>
              <a:path w="16465" h="14236" extrusionOk="0">
                <a:moveTo>
                  <a:pt x="1" y="0"/>
                </a:moveTo>
                <a:lnTo>
                  <a:pt x="8506" y="14235"/>
                </a:lnTo>
                <a:lnTo>
                  <a:pt x="16465" y="0"/>
                </a:lnTo>
                <a:lnTo>
                  <a:pt x="11371" y="0"/>
                </a:lnTo>
                <a:lnTo>
                  <a:pt x="8506" y="5139"/>
                </a:lnTo>
                <a:lnTo>
                  <a:pt x="5095"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7895610" y="1049402"/>
            <a:ext cx="535172" cy="455089"/>
          </a:xfrm>
          <a:custGeom>
            <a:avLst/>
            <a:gdLst/>
            <a:ahLst/>
            <a:cxnLst/>
            <a:rect l="l" t="t" r="r" b="b"/>
            <a:pathLst>
              <a:path w="16510" h="14236" extrusionOk="0">
                <a:moveTo>
                  <a:pt x="1" y="0"/>
                </a:moveTo>
                <a:lnTo>
                  <a:pt x="8551" y="14235"/>
                </a:lnTo>
                <a:lnTo>
                  <a:pt x="16510" y="0"/>
                </a:lnTo>
                <a:lnTo>
                  <a:pt x="11371" y="0"/>
                </a:lnTo>
                <a:lnTo>
                  <a:pt x="8551" y="5139"/>
                </a:lnTo>
                <a:lnTo>
                  <a:pt x="5140"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a:off x="5740376" y="2103368"/>
            <a:ext cx="552870" cy="455089"/>
          </a:xfrm>
          <a:custGeom>
            <a:avLst/>
            <a:gdLst/>
            <a:ahLst/>
            <a:cxnLst/>
            <a:rect l="l" t="t" r="r" b="b"/>
            <a:pathLst>
              <a:path w="17056" h="14236" extrusionOk="0">
                <a:moveTo>
                  <a:pt x="0" y="1"/>
                </a:moveTo>
                <a:lnTo>
                  <a:pt x="9096" y="14236"/>
                </a:lnTo>
                <a:lnTo>
                  <a:pt x="17055" y="1"/>
                </a:lnTo>
                <a:lnTo>
                  <a:pt x="11370" y="1"/>
                </a:lnTo>
                <a:lnTo>
                  <a:pt x="8505" y="5140"/>
                </a:lnTo>
                <a:lnTo>
                  <a:pt x="5685" y="1"/>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6274006" y="2103368"/>
            <a:ext cx="552870" cy="455089"/>
          </a:xfrm>
          <a:custGeom>
            <a:avLst/>
            <a:gdLst/>
            <a:ahLst/>
            <a:cxnLst/>
            <a:rect l="l" t="t" r="r" b="b"/>
            <a:pathLst>
              <a:path w="17056" h="14236" extrusionOk="0">
                <a:moveTo>
                  <a:pt x="1" y="1"/>
                </a:moveTo>
                <a:lnTo>
                  <a:pt x="9097" y="14236"/>
                </a:lnTo>
                <a:lnTo>
                  <a:pt x="17056" y="1"/>
                </a:lnTo>
                <a:lnTo>
                  <a:pt x="11371" y="1"/>
                </a:lnTo>
                <a:lnTo>
                  <a:pt x="8551" y="5140"/>
                </a:lnTo>
                <a:lnTo>
                  <a:pt x="5686" y="1"/>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6809128" y="2103368"/>
            <a:ext cx="552870" cy="455089"/>
          </a:xfrm>
          <a:custGeom>
            <a:avLst/>
            <a:gdLst/>
            <a:ahLst/>
            <a:cxnLst/>
            <a:rect l="l" t="t" r="r" b="b"/>
            <a:pathLst>
              <a:path w="17056" h="14236" extrusionOk="0">
                <a:moveTo>
                  <a:pt x="1" y="1"/>
                </a:moveTo>
                <a:lnTo>
                  <a:pt x="9097" y="14236"/>
                </a:lnTo>
                <a:lnTo>
                  <a:pt x="17056" y="1"/>
                </a:lnTo>
                <a:lnTo>
                  <a:pt x="11917" y="1"/>
                </a:lnTo>
                <a:lnTo>
                  <a:pt x="8506" y="5140"/>
                </a:lnTo>
                <a:lnTo>
                  <a:pt x="5686" y="1"/>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7361947" y="2103368"/>
            <a:ext cx="533713" cy="455089"/>
          </a:xfrm>
          <a:custGeom>
            <a:avLst/>
            <a:gdLst/>
            <a:ahLst/>
            <a:cxnLst/>
            <a:rect l="l" t="t" r="r" b="b"/>
            <a:pathLst>
              <a:path w="16465" h="14236" extrusionOk="0">
                <a:moveTo>
                  <a:pt x="1" y="1"/>
                </a:moveTo>
                <a:lnTo>
                  <a:pt x="8506" y="14236"/>
                </a:lnTo>
                <a:lnTo>
                  <a:pt x="16465" y="1"/>
                </a:lnTo>
                <a:lnTo>
                  <a:pt x="11371" y="1"/>
                </a:lnTo>
                <a:lnTo>
                  <a:pt x="8506" y="5140"/>
                </a:lnTo>
                <a:lnTo>
                  <a:pt x="5095" y="1"/>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a:off x="7895610" y="2103368"/>
            <a:ext cx="535172" cy="455089"/>
          </a:xfrm>
          <a:custGeom>
            <a:avLst/>
            <a:gdLst/>
            <a:ahLst/>
            <a:cxnLst/>
            <a:rect l="l" t="t" r="r" b="b"/>
            <a:pathLst>
              <a:path w="16510" h="14236" extrusionOk="0">
                <a:moveTo>
                  <a:pt x="1" y="1"/>
                </a:moveTo>
                <a:lnTo>
                  <a:pt x="8551" y="14236"/>
                </a:lnTo>
                <a:lnTo>
                  <a:pt x="16510" y="1"/>
                </a:lnTo>
                <a:lnTo>
                  <a:pt x="11371" y="1"/>
                </a:lnTo>
                <a:lnTo>
                  <a:pt x="8551" y="5140"/>
                </a:lnTo>
                <a:lnTo>
                  <a:pt x="5140" y="1"/>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a:off x="5740376" y="3157365"/>
            <a:ext cx="552870" cy="455089"/>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6274006" y="3157365"/>
            <a:ext cx="552870" cy="455089"/>
          </a:xfrm>
          <a:custGeom>
            <a:avLst/>
            <a:gdLst/>
            <a:ahLst/>
            <a:cxnLst/>
            <a:rect l="l" t="t" r="r" b="b"/>
            <a:pathLst>
              <a:path w="17056" h="14236" extrusionOk="0">
                <a:moveTo>
                  <a:pt x="1" y="0"/>
                </a:moveTo>
                <a:lnTo>
                  <a:pt x="9097" y="14235"/>
                </a:lnTo>
                <a:lnTo>
                  <a:pt x="17056" y="0"/>
                </a:lnTo>
                <a:lnTo>
                  <a:pt x="11371" y="0"/>
                </a:lnTo>
                <a:lnTo>
                  <a:pt x="8551" y="4548"/>
                </a:lnTo>
                <a:lnTo>
                  <a:pt x="5686"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6809128" y="3157365"/>
            <a:ext cx="552870" cy="455089"/>
          </a:xfrm>
          <a:custGeom>
            <a:avLst/>
            <a:gdLst/>
            <a:ahLst/>
            <a:cxnLst/>
            <a:rect l="l" t="t" r="r" b="b"/>
            <a:pathLst>
              <a:path w="17056" h="14236" extrusionOk="0">
                <a:moveTo>
                  <a:pt x="1" y="0"/>
                </a:moveTo>
                <a:lnTo>
                  <a:pt x="9097" y="14235"/>
                </a:lnTo>
                <a:lnTo>
                  <a:pt x="17056" y="0"/>
                </a:lnTo>
                <a:lnTo>
                  <a:pt x="11917" y="0"/>
                </a:lnTo>
                <a:lnTo>
                  <a:pt x="8506" y="4548"/>
                </a:lnTo>
                <a:lnTo>
                  <a:pt x="5686"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361947" y="3157365"/>
            <a:ext cx="533713" cy="455089"/>
          </a:xfrm>
          <a:custGeom>
            <a:avLst/>
            <a:gdLst/>
            <a:ahLst/>
            <a:cxnLst/>
            <a:rect l="l" t="t" r="r" b="b"/>
            <a:pathLst>
              <a:path w="16465" h="14236" extrusionOk="0">
                <a:moveTo>
                  <a:pt x="1" y="0"/>
                </a:moveTo>
                <a:lnTo>
                  <a:pt x="8506" y="14235"/>
                </a:lnTo>
                <a:lnTo>
                  <a:pt x="16465" y="0"/>
                </a:lnTo>
                <a:lnTo>
                  <a:pt x="11371" y="0"/>
                </a:lnTo>
                <a:lnTo>
                  <a:pt x="8506" y="4548"/>
                </a:lnTo>
                <a:lnTo>
                  <a:pt x="5095"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7895610" y="3157365"/>
            <a:ext cx="535172" cy="455089"/>
          </a:xfrm>
          <a:custGeom>
            <a:avLst/>
            <a:gdLst/>
            <a:ahLst/>
            <a:cxnLst/>
            <a:rect l="l" t="t" r="r" b="b"/>
            <a:pathLst>
              <a:path w="16510" h="14236" extrusionOk="0">
                <a:moveTo>
                  <a:pt x="1" y="0"/>
                </a:moveTo>
                <a:lnTo>
                  <a:pt x="8551" y="14235"/>
                </a:lnTo>
                <a:lnTo>
                  <a:pt x="16510" y="0"/>
                </a:lnTo>
                <a:lnTo>
                  <a:pt x="11371" y="0"/>
                </a:lnTo>
                <a:lnTo>
                  <a:pt x="8551" y="4548"/>
                </a:lnTo>
                <a:lnTo>
                  <a:pt x="5140"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5740376" y="4683812"/>
            <a:ext cx="552870" cy="455089"/>
          </a:xfrm>
          <a:custGeom>
            <a:avLst/>
            <a:gdLst/>
            <a:ahLst/>
            <a:cxnLst/>
            <a:rect l="l" t="t" r="r" b="b"/>
            <a:pathLst>
              <a:path w="17056" h="14236" extrusionOk="0">
                <a:moveTo>
                  <a:pt x="9096" y="1"/>
                </a:moveTo>
                <a:lnTo>
                  <a:pt x="0" y="14236"/>
                </a:lnTo>
                <a:lnTo>
                  <a:pt x="5685" y="14236"/>
                </a:lnTo>
                <a:lnTo>
                  <a:pt x="8505" y="9688"/>
                </a:lnTo>
                <a:lnTo>
                  <a:pt x="11370" y="14236"/>
                </a:lnTo>
                <a:lnTo>
                  <a:pt x="17055" y="14236"/>
                </a:lnTo>
                <a:lnTo>
                  <a:pt x="9096" y="1"/>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6274006" y="4683812"/>
            <a:ext cx="552870" cy="455089"/>
          </a:xfrm>
          <a:custGeom>
            <a:avLst/>
            <a:gdLst/>
            <a:ahLst/>
            <a:cxnLst/>
            <a:rect l="l" t="t" r="r" b="b"/>
            <a:pathLst>
              <a:path w="17056" h="14236" extrusionOk="0">
                <a:moveTo>
                  <a:pt x="9097" y="1"/>
                </a:moveTo>
                <a:lnTo>
                  <a:pt x="1" y="14236"/>
                </a:lnTo>
                <a:lnTo>
                  <a:pt x="5686" y="14236"/>
                </a:lnTo>
                <a:lnTo>
                  <a:pt x="8551" y="9688"/>
                </a:lnTo>
                <a:lnTo>
                  <a:pt x="11371" y="14236"/>
                </a:lnTo>
                <a:lnTo>
                  <a:pt x="17056" y="14236"/>
                </a:lnTo>
                <a:lnTo>
                  <a:pt x="9097" y="1"/>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6809128" y="4683812"/>
            <a:ext cx="552870" cy="455089"/>
          </a:xfrm>
          <a:custGeom>
            <a:avLst/>
            <a:gdLst/>
            <a:ahLst/>
            <a:cxnLst/>
            <a:rect l="l" t="t" r="r" b="b"/>
            <a:pathLst>
              <a:path w="17056" h="14236" extrusionOk="0">
                <a:moveTo>
                  <a:pt x="9097" y="1"/>
                </a:moveTo>
                <a:lnTo>
                  <a:pt x="1" y="14236"/>
                </a:lnTo>
                <a:lnTo>
                  <a:pt x="5686" y="14236"/>
                </a:lnTo>
                <a:lnTo>
                  <a:pt x="8506" y="9688"/>
                </a:lnTo>
                <a:lnTo>
                  <a:pt x="11917" y="14236"/>
                </a:lnTo>
                <a:lnTo>
                  <a:pt x="17056" y="14236"/>
                </a:lnTo>
                <a:lnTo>
                  <a:pt x="9097" y="1"/>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7361947" y="4683812"/>
            <a:ext cx="533713" cy="455089"/>
          </a:xfrm>
          <a:custGeom>
            <a:avLst/>
            <a:gdLst/>
            <a:ahLst/>
            <a:cxnLst/>
            <a:rect l="l" t="t" r="r" b="b"/>
            <a:pathLst>
              <a:path w="16465" h="14236" extrusionOk="0">
                <a:moveTo>
                  <a:pt x="8506" y="1"/>
                </a:moveTo>
                <a:lnTo>
                  <a:pt x="1" y="14236"/>
                </a:lnTo>
                <a:lnTo>
                  <a:pt x="5095" y="14236"/>
                </a:lnTo>
                <a:lnTo>
                  <a:pt x="8506" y="9688"/>
                </a:lnTo>
                <a:lnTo>
                  <a:pt x="11371" y="14236"/>
                </a:lnTo>
                <a:lnTo>
                  <a:pt x="16465" y="14236"/>
                </a:lnTo>
                <a:lnTo>
                  <a:pt x="8506" y="1"/>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7895610" y="4683812"/>
            <a:ext cx="535172" cy="455089"/>
          </a:xfrm>
          <a:custGeom>
            <a:avLst/>
            <a:gdLst/>
            <a:ahLst/>
            <a:cxnLst/>
            <a:rect l="l" t="t" r="r" b="b"/>
            <a:pathLst>
              <a:path w="16510" h="14236" extrusionOk="0">
                <a:moveTo>
                  <a:pt x="8551" y="1"/>
                </a:moveTo>
                <a:lnTo>
                  <a:pt x="1" y="14236"/>
                </a:lnTo>
                <a:lnTo>
                  <a:pt x="5140" y="14236"/>
                </a:lnTo>
                <a:lnTo>
                  <a:pt x="8551" y="9688"/>
                </a:lnTo>
                <a:lnTo>
                  <a:pt x="11371" y="14236"/>
                </a:lnTo>
                <a:lnTo>
                  <a:pt x="16510" y="14236"/>
                </a:lnTo>
                <a:lnTo>
                  <a:pt x="8551" y="1"/>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5740376" y="4211330"/>
            <a:ext cx="552870" cy="455121"/>
          </a:xfrm>
          <a:custGeom>
            <a:avLst/>
            <a:gdLst/>
            <a:ahLst/>
            <a:cxnLst/>
            <a:rect l="l" t="t" r="r" b="b"/>
            <a:pathLst>
              <a:path w="17056" h="14237" extrusionOk="0">
                <a:moveTo>
                  <a:pt x="0" y="1"/>
                </a:moveTo>
                <a:lnTo>
                  <a:pt x="9096" y="14236"/>
                </a:lnTo>
                <a:lnTo>
                  <a:pt x="17055" y="1"/>
                </a:lnTo>
                <a:lnTo>
                  <a:pt x="11370" y="1"/>
                </a:lnTo>
                <a:lnTo>
                  <a:pt x="8505" y="4549"/>
                </a:lnTo>
                <a:lnTo>
                  <a:pt x="5685" y="1"/>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6274006" y="4211330"/>
            <a:ext cx="552870" cy="455121"/>
          </a:xfrm>
          <a:custGeom>
            <a:avLst/>
            <a:gdLst/>
            <a:ahLst/>
            <a:cxnLst/>
            <a:rect l="l" t="t" r="r" b="b"/>
            <a:pathLst>
              <a:path w="17056" h="14237" extrusionOk="0">
                <a:moveTo>
                  <a:pt x="1" y="1"/>
                </a:moveTo>
                <a:lnTo>
                  <a:pt x="9097" y="14236"/>
                </a:lnTo>
                <a:lnTo>
                  <a:pt x="17056" y="1"/>
                </a:lnTo>
                <a:lnTo>
                  <a:pt x="11371" y="1"/>
                </a:lnTo>
                <a:lnTo>
                  <a:pt x="8551" y="4549"/>
                </a:lnTo>
                <a:lnTo>
                  <a:pt x="5686" y="1"/>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6809128" y="4211330"/>
            <a:ext cx="552870" cy="455121"/>
          </a:xfrm>
          <a:custGeom>
            <a:avLst/>
            <a:gdLst/>
            <a:ahLst/>
            <a:cxnLst/>
            <a:rect l="l" t="t" r="r" b="b"/>
            <a:pathLst>
              <a:path w="17056" h="14237" extrusionOk="0">
                <a:moveTo>
                  <a:pt x="1" y="1"/>
                </a:moveTo>
                <a:lnTo>
                  <a:pt x="9097" y="14236"/>
                </a:lnTo>
                <a:lnTo>
                  <a:pt x="17056" y="1"/>
                </a:lnTo>
                <a:lnTo>
                  <a:pt x="11917" y="1"/>
                </a:lnTo>
                <a:lnTo>
                  <a:pt x="8506" y="4549"/>
                </a:lnTo>
                <a:lnTo>
                  <a:pt x="5686" y="1"/>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7361947" y="4211330"/>
            <a:ext cx="533713" cy="455121"/>
          </a:xfrm>
          <a:custGeom>
            <a:avLst/>
            <a:gdLst/>
            <a:ahLst/>
            <a:cxnLst/>
            <a:rect l="l" t="t" r="r" b="b"/>
            <a:pathLst>
              <a:path w="16465" h="14237" extrusionOk="0">
                <a:moveTo>
                  <a:pt x="1" y="1"/>
                </a:moveTo>
                <a:lnTo>
                  <a:pt x="8506" y="14236"/>
                </a:lnTo>
                <a:lnTo>
                  <a:pt x="16465" y="1"/>
                </a:lnTo>
                <a:lnTo>
                  <a:pt x="11371" y="1"/>
                </a:lnTo>
                <a:lnTo>
                  <a:pt x="8506" y="4549"/>
                </a:lnTo>
                <a:lnTo>
                  <a:pt x="5095" y="1"/>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7895610" y="4211330"/>
            <a:ext cx="535172" cy="455121"/>
          </a:xfrm>
          <a:custGeom>
            <a:avLst/>
            <a:gdLst/>
            <a:ahLst/>
            <a:cxnLst/>
            <a:rect l="l" t="t" r="r" b="b"/>
            <a:pathLst>
              <a:path w="16510" h="14237" extrusionOk="0">
                <a:moveTo>
                  <a:pt x="1" y="1"/>
                </a:moveTo>
                <a:lnTo>
                  <a:pt x="8551" y="14236"/>
                </a:lnTo>
                <a:lnTo>
                  <a:pt x="16510" y="1"/>
                </a:lnTo>
                <a:lnTo>
                  <a:pt x="11371" y="1"/>
                </a:lnTo>
                <a:lnTo>
                  <a:pt x="8551" y="4549"/>
                </a:lnTo>
                <a:lnTo>
                  <a:pt x="5140" y="1"/>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5740350" y="486822"/>
            <a:ext cx="552870" cy="453619"/>
          </a:xfrm>
          <a:custGeom>
            <a:avLst/>
            <a:gdLst/>
            <a:ahLst/>
            <a:cxnLst/>
            <a:rect l="l" t="t" r="r" b="b"/>
            <a:pathLst>
              <a:path w="17056" h="14190" extrusionOk="0">
                <a:moveTo>
                  <a:pt x="9096" y="0"/>
                </a:moveTo>
                <a:lnTo>
                  <a:pt x="0" y="14190"/>
                </a:lnTo>
                <a:lnTo>
                  <a:pt x="5685" y="14190"/>
                </a:lnTo>
                <a:lnTo>
                  <a:pt x="8505" y="9096"/>
                </a:lnTo>
                <a:lnTo>
                  <a:pt x="11370" y="14190"/>
                </a:lnTo>
                <a:lnTo>
                  <a:pt x="17055" y="14190"/>
                </a:lnTo>
                <a:lnTo>
                  <a:pt x="9096"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8"/>
          <p:cNvSpPr/>
          <p:nvPr/>
        </p:nvSpPr>
        <p:spPr>
          <a:xfrm>
            <a:off x="6273980" y="486822"/>
            <a:ext cx="552870" cy="453619"/>
          </a:xfrm>
          <a:custGeom>
            <a:avLst/>
            <a:gdLst/>
            <a:ahLst/>
            <a:cxnLst/>
            <a:rect l="l" t="t" r="r" b="b"/>
            <a:pathLst>
              <a:path w="17056" h="14190" extrusionOk="0">
                <a:moveTo>
                  <a:pt x="9097" y="0"/>
                </a:moveTo>
                <a:lnTo>
                  <a:pt x="1" y="14190"/>
                </a:lnTo>
                <a:lnTo>
                  <a:pt x="5686" y="14190"/>
                </a:lnTo>
                <a:lnTo>
                  <a:pt x="8551" y="9096"/>
                </a:lnTo>
                <a:lnTo>
                  <a:pt x="11371" y="14190"/>
                </a:lnTo>
                <a:lnTo>
                  <a:pt x="17056" y="14190"/>
                </a:lnTo>
                <a:lnTo>
                  <a:pt x="9097"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6809102" y="486822"/>
            <a:ext cx="552870" cy="453619"/>
          </a:xfrm>
          <a:custGeom>
            <a:avLst/>
            <a:gdLst/>
            <a:ahLst/>
            <a:cxnLst/>
            <a:rect l="l" t="t" r="r" b="b"/>
            <a:pathLst>
              <a:path w="17056" h="14190" extrusionOk="0">
                <a:moveTo>
                  <a:pt x="9097" y="0"/>
                </a:moveTo>
                <a:lnTo>
                  <a:pt x="1" y="14190"/>
                </a:lnTo>
                <a:lnTo>
                  <a:pt x="5686" y="14190"/>
                </a:lnTo>
                <a:lnTo>
                  <a:pt x="8506" y="9096"/>
                </a:lnTo>
                <a:lnTo>
                  <a:pt x="11917" y="14190"/>
                </a:lnTo>
                <a:lnTo>
                  <a:pt x="17056" y="14190"/>
                </a:lnTo>
                <a:lnTo>
                  <a:pt x="9097"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7361921" y="486822"/>
            <a:ext cx="533713" cy="453619"/>
          </a:xfrm>
          <a:custGeom>
            <a:avLst/>
            <a:gdLst/>
            <a:ahLst/>
            <a:cxnLst/>
            <a:rect l="l" t="t" r="r" b="b"/>
            <a:pathLst>
              <a:path w="16465" h="14190" extrusionOk="0">
                <a:moveTo>
                  <a:pt x="8506" y="0"/>
                </a:moveTo>
                <a:lnTo>
                  <a:pt x="1" y="14190"/>
                </a:lnTo>
                <a:lnTo>
                  <a:pt x="5095" y="14190"/>
                </a:lnTo>
                <a:lnTo>
                  <a:pt x="8506" y="9096"/>
                </a:lnTo>
                <a:lnTo>
                  <a:pt x="11371" y="14190"/>
                </a:lnTo>
                <a:lnTo>
                  <a:pt x="16465" y="14190"/>
                </a:lnTo>
                <a:lnTo>
                  <a:pt x="8506"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7895584" y="486822"/>
            <a:ext cx="535172" cy="453619"/>
          </a:xfrm>
          <a:custGeom>
            <a:avLst/>
            <a:gdLst/>
            <a:ahLst/>
            <a:cxnLst/>
            <a:rect l="l" t="t" r="r" b="b"/>
            <a:pathLst>
              <a:path w="16510" h="14190" extrusionOk="0">
                <a:moveTo>
                  <a:pt x="8551" y="0"/>
                </a:moveTo>
                <a:lnTo>
                  <a:pt x="1" y="14190"/>
                </a:lnTo>
                <a:lnTo>
                  <a:pt x="5140" y="14190"/>
                </a:lnTo>
                <a:lnTo>
                  <a:pt x="8551" y="9096"/>
                </a:lnTo>
                <a:lnTo>
                  <a:pt x="11371" y="14190"/>
                </a:lnTo>
                <a:lnTo>
                  <a:pt x="16510" y="14190"/>
                </a:lnTo>
                <a:lnTo>
                  <a:pt x="8551"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740350" y="-4551"/>
            <a:ext cx="552870" cy="455089"/>
          </a:xfrm>
          <a:custGeom>
            <a:avLst/>
            <a:gdLst/>
            <a:ahLst/>
            <a:cxnLst/>
            <a:rect l="l" t="t" r="r" b="b"/>
            <a:pathLst>
              <a:path w="17056" h="14236" extrusionOk="0">
                <a:moveTo>
                  <a:pt x="0" y="0"/>
                </a:moveTo>
                <a:lnTo>
                  <a:pt x="9096" y="14235"/>
                </a:lnTo>
                <a:lnTo>
                  <a:pt x="17055" y="0"/>
                </a:lnTo>
                <a:lnTo>
                  <a:pt x="11370" y="0"/>
                </a:lnTo>
                <a:lnTo>
                  <a:pt x="8505" y="5139"/>
                </a:lnTo>
                <a:lnTo>
                  <a:pt x="5685"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6273980" y="-4551"/>
            <a:ext cx="552870" cy="455089"/>
          </a:xfrm>
          <a:custGeom>
            <a:avLst/>
            <a:gdLst/>
            <a:ahLst/>
            <a:cxnLst/>
            <a:rect l="l" t="t" r="r" b="b"/>
            <a:pathLst>
              <a:path w="17056" h="14236" extrusionOk="0">
                <a:moveTo>
                  <a:pt x="1" y="0"/>
                </a:moveTo>
                <a:lnTo>
                  <a:pt x="9097" y="14235"/>
                </a:lnTo>
                <a:lnTo>
                  <a:pt x="17056" y="0"/>
                </a:lnTo>
                <a:lnTo>
                  <a:pt x="11371" y="0"/>
                </a:lnTo>
                <a:lnTo>
                  <a:pt x="8551" y="5139"/>
                </a:lnTo>
                <a:lnTo>
                  <a:pt x="5686"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6809102" y="-4551"/>
            <a:ext cx="552870" cy="455089"/>
          </a:xfrm>
          <a:custGeom>
            <a:avLst/>
            <a:gdLst/>
            <a:ahLst/>
            <a:cxnLst/>
            <a:rect l="l" t="t" r="r" b="b"/>
            <a:pathLst>
              <a:path w="17056" h="14236" extrusionOk="0">
                <a:moveTo>
                  <a:pt x="1" y="0"/>
                </a:moveTo>
                <a:lnTo>
                  <a:pt x="9097" y="14235"/>
                </a:lnTo>
                <a:lnTo>
                  <a:pt x="17056" y="0"/>
                </a:lnTo>
                <a:lnTo>
                  <a:pt x="11917" y="0"/>
                </a:lnTo>
                <a:lnTo>
                  <a:pt x="8506" y="5139"/>
                </a:lnTo>
                <a:lnTo>
                  <a:pt x="5686"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7361921" y="-4551"/>
            <a:ext cx="533713" cy="455089"/>
          </a:xfrm>
          <a:custGeom>
            <a:avLst/>
            <a:gdLst/>
            <a:ahLst/>
            <a:cxnLst/>
            <a:rect l="l" t="t" r="r" b="b"/>
            <a:pathLst>
              <a:path w="16465" h="14236" extrusionOk="0">
                <a:moveTo>
                  <a:pt x="1" y="0"/>
                </a:moveTo>
                <a:lnTo>
                  <a:pt x="8506" y="14235"/>
                </a:lnTo>
                <a:lnTo>
                  <a:pt x="16465" y="0"/>
                </a:lnTo>
                <a:lnTo>
                  <a:pt x="11371" y="0"/>
                </a:lnTo>
                <a:lnTo>
                  <a:pt x="8506" y="5139"/>
                </a:lnTo>
                <a:lnTo>
                  <a:pt x="5095"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7895584" y="-4551"/>
            <a:ext cx="535172" cy="455089"/>
          </a:xfrm>
          <a:custGeom>
            <a:avLst/>
            <a:gdLst/>
            <a:ahLst/>
            <a:cxnLst/>
            <a:rect l="l" t="t" r="r" b="b"/>
            <a:pathLst>
              <a:path w="16510" h="14236" extrusionOk="0">
                <a:moveTo>
                  <a:pt x="1" y="0"/>
                </a:moveTo>
                <a:lnTo>
                  <a:pt x="8551" y="14235"/>
                </a:lnTo>
                <a:lnTo>
                  <a:pt x="16510" y="0"/>
                </a:lnTo>
                <a:lnTo>
                  <a:pt x="11371" y="0"/>
                </a:lnTo>
                <a:lnTo>
                  <a:pt x="8551" y="5139"/>
                </a:lnTo>
                <a:lnTo>
                  <a:pt x="5140"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5740376" y="3657087"/>
            <a:ext cx="552870" cy="455089"/>
          </a:xfrm>
          <a:custGeom>
            <a:avLst/>
            <a:gdLst/>
            <a:ahLst/>
            <a:cxnLst/>
            <a:rect l="l" t="t" r="r" b="b"/>
            <a:pathLst>
              <a:path w="17056" h="14236" extrusionOk="0">
                <a:moveTo>
                  <a:pt x="9096" y="1"/>
                </a:moveTo>
                <a:lnTo>
                  <a:pt x="0" y="14236"/>
                </a:lnTo>
                <a:lnTo>
                  <a:pt x="5685" y="14236"/>
                </a:lnTo>
                <a:lnTo>
                  <a:pt x="8505" y="9688"/>
                </a:lnTo>
                <a:lnTo>
                  <a:pt x="11370" y="14236"/>
                </a:lnTo>
                <a:lnTo>
                  <a:pt x="17055" y="14236"/>
                </a:lnTo>
                <a:lnTo>
                  <a:pt x="9096" y="1"/>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6274006" y="3657087"/>
            <a:ext cx="552870" cy="455089"/>
          </a:xfrm>
          <a:custGeom>
            <a:avLst/>
            <a:gdLst/>
            <a:ahLst/>
            <a:cxnLst/>
            <a:rect l="l" t="t" r="r" b="b"/>
            <a:pathLst>
              <a:path w="17056" h="14236" extrusionOk="0">
                <a:moveTo>
                  <a:pt x="9097" y="1"/>
                </a:moveTo>
                <a:lnTo>
                  <a:pt x="1" y="14236"/>
                </a:lnTo>
                <a:lnTo>
                  <a:pt x="5686" y="14236"/>
                </a:lnTo>
                <a:lnTo>
                  <a:pt x="8551" y="9688"/>
                </a:lnTo>
                <a:lnTo>
                  <a:pt x="11371" y="14236"/>
                </a:lnTo>
                <a:lnTo>
                  <a:pt x="17056" y="14236"/>
                </a:lnTo>
                <a:lnTo>
                  <a:pt x="9097" y="1"/>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6809128" y="3657087"/>
            <a:ext cx="552870" cy="455089"/>
          </a:xfrm>
          <a:custGeom>
            <a:avLst/>
            <a:gdLst/>
            <a:ahLst/>
            <a:cxnLst/>
            <a:rect l="l" t="t" r="r" b="b"/>
            <a:pathLst>
              <a:path w="17056" h="14236" extrusionOk="0">
                <a:moveTo>
                  <a:pt x="9097" y="1"/>
                </a:moveTo>
                <a:lnTo>
                  <a:pt x="1" y="14236"/>
                </a:lnTo>
                <a:lnTo>
                  <a:pt x="5686" y="14236"/>
                </a:lnTo>
                <a:lnTo>
                  <a:pt x="8506" y="9688"/>
                </a:lnTo>
                <a:lnTo>
                  <a:pt x="11917" y="14236"/>
                </a:lnTo>
                <a:lnTo>
                  <a:pt x="17056" y="14236"/>
                </a:lnTo>
                <a:lnTo>
                  <a:pt x="9097" y="1"/>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7361947" y="3657087"/>
            <a:ext cx="533713" cy="455089"/>
          </a:xfrm>
          <a:custGeom>
            <a:avLst/>
            <a:gdLst/>
            <a:ahLst/>
            <a:cxnLst/>
            <a:rect l="l" t="t" r="r" b="b"/>
            <a:pathLst>
              <a:path w="16465" h="14236" extrusionOk="0">
                <a:moveTo>
                  <a:pt x="8506" y="1"/>
                </a:moveTo>
                <a:lnTo>
                  <a:pt x="1" y="14236"/>
                </a:lnTo>
                <a:lnTo>
                  <a:pt x="5095" y="14236"/>
                </a:lnTo>
                <a:lnTo>
                  <a:pt x="8506" y="9688"/>
                </a:lnTo>
                <a:lnTo>
                  <a:pt x="11371" y="14236"/>
                </a:lnTo>
                <a:lnTo>
                  <a:pt x="16465" y="14236"/>
                </a:lnTo>
                <a:lnTo>
                  <a:pt x="8506" y="1"/>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7895610" y="3657087"/>
            <a:ext cx="535172" cy="455089"/>
          </a:xfrm>
          <a:custGeom>
            <a:avLst/>
            <a:gdLst/>
            <a:ahLst/>
            <a:cxnLst/>
            <a:rect l="l" t="t" r="r" b="b"/>
            <a:pathLst>
              <a:path w="16510" h="14236" extrusionOk="0">
                <a:moveTo>
                  <a:pt x="8551" y="1"/>
                </a:moveTo>
                <a:lnTo>
                  <a:pt x="1" y="14236"/>
                </a:lnTo>
                <a:lnTo>
                  <a:pt x="5140" y="14236"/>
                </a:lnTo>
                <a:lnTo>
                  <a:pt x="8551" y="9688"/>
                </a:lnTo>
                <a:lnTo>
                  <a:pt x="11371" y="14236"/>
                </a:lnTo>
                <a:lnTo>
                  <a:pt x="16510" y="14236"/>
                </a:lnTo>
                <a:lnTo>
                  <a:pt x="8551" y="1"/>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5740376" y="2630374"/>
            <a:ext cx="552870" cy="455089"/>
          </a:xfrm>
          <a:custGeom>
            <a:avLst/>
            <a:gdLst/>
            <a:ahLst/>
            <a:cxnLst/>
            <a:rect l="l" t="t" r="r" b="b"/>
            <a:pathLst>
              <a:path w="17056" h="14236" extrusionOk="0">
                <a:moveTo>
                  <a:pt x="9096" y="1"/>
                </a:moveTo>
                <a:lnTo>
                  <a:pt x="0" y="14236"/>
                </a:lnTo>
                <a:lnTo>
                  <a:pt x="5685" y="14236"/>
                </a:lnTo>
                <a:lnTo>
                  <a:pt x="8505" y="9688"/>
                </a:lnTo>
                <a:lnTo>
                  <a:pt x="11370" y="14236"/>
                </a:lnTo>
                <a:lnTo>
                  <a:pt x="17055" y="14236"/>
                </a:lnTo>
                <a:lnTo>
                  <a:pt x="9096" y="1"/>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6274006" y="2630374"/>
            <a:ext cx="552870" cy="455089"/>
          </a:xfrm>
          <a:custGeom>
            <a:avLst/>
            <a:gdLst/>
            <a:ahLst/>
            <a:cxnLst/>
            <a:rect l="l" t="t" r="r" b="b"/>
            <a:pathLst>
              <a:path w="17056" h="14236" extrusionOk="0">
                <a:moveTo>
                  <a:pt x="9097" y="1"/>
                </a:moveTo>
                <a:lnTo>
                  <a:pt x="1" y="14236"/>
                </a:lnTo>
                <a:lnTo>
                  <a:pt x="5686" y="14236"/>
                </a:lnTo>
                <a:lnTo>
                  <a:pt x="8551" y="9688"/>
                </a:lnTo>
                <a:lnTo>
                  <a:pt x="11371" y="14236"/>
                </a:lnTo>
                <a:lnTo>
                  <a:pt x="17056" y="14236"/>
                </a:lnTo>
                <a:lnTo>
                  <a:pt x="9097" y="1"/>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6809128" y="2630374"/>
            <a:ext cx="552870" cy="455089"/>
          </a:xfrm>
          <a:custGeom>
            <a:avLst/>
            <a:gdLst/>
            <a:ahLst/>
            <a:cxnLst/>
            <a:rect l="l" t="t" r="r" b="b"/>
            <a:pathLst>
              <a:path w="17056" h="14236" extrusionOk="0">
                <a:moveTo>
                  <a:pt x="9097" y="1"/>
                </a:moveTo>
                <a:lnTo>
                  <a:pt x="1" y="14236"/>
                </a:lnTo>
                <a:lnTo>
                  <a:pt x="5686" y="14236"/>
                </a:lnTo>
                <a:lnTo>
                  <a:pt x="8506" y="9688"/>
                </a:lnTo>
                <a:lnTo>
                  <a:pt x="11917" y="14236"/>
                </a:lnTo>
                <a:lnTo>
                  <a:pt x="17056" y="14236"/>
                </a:lnTo>
                <a:lnTo>
                  <a:pt x="9097" y="1"/>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7361947" y="2630374"/>
            <a:ext cx="533713" cy="455089"/>
          </a:xfrm>
          <a:custGeom>
            <a:avLst/>
            <a:gdLst/>
            <a:ahLst/>
            <a:cxnLst/>
            <a:rect l="l" t="t" r="r" b="b"/>
            <a:pathLst>
              <a:path w="16465" h="14236" extrusionOk="0">
                <a:moveTo>
                  <a:pt x="8506" y="1"/>
                </a:moveTo>
                <a:lnTo>
                  <a:pt x="1" y="14236"/>
                </a:lnTo>
                <a:lnTo>
                  <a:pt x="5095" y="14236"/>
                </a:lnTo>
                <a:lnTo>
                  <a:pt x="8506" y="9688"/>
                </a:lnTo>
                <a:lnTo>
                  <a:pt x="11371" y="14236"/>
                </a:lnTo>
                <a:lnTo>
                  <a:pt x="16465" y="14236"/>
                </a:lnTo>
                <a:lnTo>
                  <a:pt x="8506" y="1"/>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7895610" y="2630374"/>
            <a:ext cx="535172" cy="455089"/>
          </a:xfrm>
          <a:custGeom>
            <a:avLst/>
            <a:gdLst/>
            <a:ahLst/>
            <a:cxnLst/>
            <a:rect l="l" t="t" r="r" b="b"/>
            <a:pathLst>
              <a:path w="16510" h="14236" extrusionOk="0">
                <a:moveTo>
                  <a:pt x="8551" y="1"/>
                </a:moveTo>
                <a:lnTo>
                  <a:pt x="1" y="14236"/>
                </a:lnTo>
                <a:lnTo>
                  <a:pt x="5140" y="14236"/>
                </a:lnTo>
                <a:lnTo>
                  <a:pt x="8551" y="9688"/>
                </a:lnTo>
                <a:lnTo>
                  <a:pt x="11371" y="14236"/>
                </a:lnTo>
                <a:lnTo>
                  <a:pt x="16510" y="14236"/>
                </a:lnTo>
                <a:lnTo>
                  <a:pt x="8551" y="1"/>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rgbClr val="34568B"/>
        </a:solidFill>
        <a:effectLst/>
      </p:bgPr>
    </p:bg>
    <p:spTree>
      <p:nvGrpSpPr>
        <p:cNvPr id="1" name="Shape 158"/>
        <p:cNvGrpSpPr/>
        <p:nvPr/>
      </p:nvGrpSpPr>
      <p:grpSpPr>
        <a:xfrm>
          <a:off x="0" y="0"/>
          <a:ext cx="0" cy="0"/>
          <a:chOff x="0" y="0"/>
          <a:chExt cx="0" cy="0"/>
        </a:xfrm>
      </p:grpSpPr>
      <p:sp>
        <p:nvSpPr>
          <p:cNvPr id="159" name="Google Shape;159;p11"/>
          <p:cNvSpPr txBox="1">
            <a:spLocks noGrp="1"/>
          </p:cNvSpPr>
          <p:nvPr>
            <p:ph type="title" hasCustomPrompt="1"/>
          </p:nvPr>
        </p:nvSpPr>
        <p:spPr>
          <a:xfrm>
            <a:off x="713225" y="1355925"/>
            <a:ext cx="77175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Font typeface="Barlow Condensed"/>
              <a:buNone/>
              <a:defRPr sz="12000" b="1">
                <a:solidFill>
                  <a:schemeClr val="lt1"/>
                </a:solidFill>
                <a:latin typeface="Barlow Condensed"/>
                <a:ea typeface="Barlow Condensed"/>
                <a:cs typeface="Barlow Condensed"/>
                <a:sym typeface="Barlow Condensed"/>
              </a:defRPr>
            </a:lvl1pPr>
            <a:lvl2pPr lvl="1" algn="ctr">
              <a:spcBef>
                <a:spcPts val="0"/>
              </a:spcBef>
              <a:spcAft>
                <a:spcPts val="0"/>
              </a:spcAft>
              <a:buClr>
                <a:schemeClr val="lt1"/>
              </a:buClr>
              <a:buSzPts val="12000"/>
              <a:buFont typeface="Barlow Condensed"/>
              <a:buNone/>
              <a:defRPr sz="12000" b="1">
                <a:solidFill>
                  <a:schemeClr val="lt1"/>
                </a:solidFill>
                <a:latin typeface="Barlow Condensed"/>
                <a:ea typeface="Barlow Condensed"/>
                <a:cs typeface="Barlow Condensed"/>
                <a:sym typeface="Barlow Condensed"/>
              </a:defRPr>
            </a:lvl2pPr>
            <a:lvl3pPr lvl="2" algn="ctr">
              <a:spcBef>
                <a:spcPts val="0"/>
              </a:spcBef>
              <a:spcAft>
                <a:spcPts val="0"/>
              </a:spcAft>
              <a:buClr>
                <a:schemeClr val="lt1"/>
              </a:buClr>
              <a:buSzPts val="12000"/>
              <a:buFont typeface="Barlow Condensed"/>
              <a:buNone/>
              <a:defRPr sz="12000" b="1">
                <a:solidFill>
                  <a:schemeClr val="lt1"/>
                </a:solidFill>
                <a:latin typeface="Barlow Condensed"/>
                <a:ea typeface="Barlow Condensed"/>
                <a:cs typeface="Barlow Condensed"/>
                <a:sym typeface="Barlow Condensed"/>
              </a:defRPr>
            </a:lvl3pPr>
            <a:lvl4pPr lvl="3" algn="ctr">
              <a:spcBef>
                <a:spcPts val="0"/>
              </a:spcBef>
              <a:spcAft>
                <a:spcPts val="0"/>
              </a:spcAft>
              <a:buClr>
                <a:schemeClr val="lt1"/>
              </a:buClr>
              <a:buSzPts val="12000"/>
              <a:buFont typeface="Barlow Condensed"/>
              <a:buNone/>
              <a:defRPr sz="12000" b="1">
                <a:solidFill>
                  <a:schemeClr val="lt1"/>
                </a:solidFill>
                <a:latin typeface="Barlow Condensed"/>
                <a:ea typeface="Barlow Condensed"/>
                <a:cs typeface="Barlow Condensed"/>
                <a:sym typeface="Barlow Condensed"/>
              </a:defRPr>
            </a:lvl4pPr>
            <a:lvl5pPr lvl="4" algn="ctr">
              <a:spcBef>
                <a:spcPts val="0"/>
              </a:spcBef>
              <a:spcAft>
                <a:spcPts val="0"/>
              </a:spcAft>
              <a:buClr>
                <a:schemeClr val="lt1"/>
              </a:buClr>
              <a:buSzPts val="12000"/>
              <a:buFont typeface="Barlow Condensed"/>
              <a:buNone/>
              <a:defRPr sz="12000" b="1">
                <a:solidFill>
                  <a:schemeClr val="lt1"/>
                </a:solidFill>
                <a:latin typeface="Barlow Condensed"/>
                <a:ea typeface="Barlow Condensed"/>
                <a:cs typeface="Barlow Condensed"/>
                <a:sym typeface="Barlow Condensed"/>
              </a:defRPr>
            </a:lvl5pPr>
            <a:lvl6pPr lvl="5" algn="ctr">
              <a:spcBef>
                <a:spcPts val="0"/>
              </a:spcBef>
              <a:spcAft>
                <a:spcPts val="0"/>
              </a:spcAft>
              <a:buClr>
                <a:schemeClr val="lt1"/>
              </a:buClr>
              <a:buSzPts val="12000"/>
              <a:buFont typeface="Barlow Condensed"/>
              <a:buNone/>
              <a:defRPr sz="12000" b="1">
                <a:solidFill>
                  <a:schemeClr val="lt1"/>
                </a:solidFill>
                <a:latin typeface="Barlow Condensed"/>
                <a:ea typeface="Barlow Condensed"/>
                <a:cs typeface="Barlow Condensed"/>
                <a:sym typeface="Barlow Condensed"/>
              </a:defRPr>
            </a:lvl6pPr>
            <a:lvl7pPr lvl="6" algn="ctr">
              <a:spcBef>
                <a:spcPts val="0"/>
              </a:spcBef>
              <a:spcAft>
                <a:spcPts val="0"/>
              </a:spcAft>
              <a:buClr>
                <a:schemeClr val="lt1"/>
              </a:buClr>
              <a:buSzPts val="12000"/>
              <a:buFont typeface="Barlow Condensed"/>
              <a:buNone/>
              <a:defRPr sz="12000" b="1">
                <a:solidFill>
                  <a:schemeClr val="lt1"/>
                </a:solidFill>
                <a:latin typeface="Barlow Condensed"/>
                <a:ea typeface="Barlow Condensed"/>
                <a:cs typeface="Barlow Condensed"/>
                <a:sym typeface="Barlow Condensed"/>
              </a:defRPr>
            </a:lvl7pPr>
            <a:lvl8pPr lvl="7" algn="ctr">
              <a:spcBef>
                <a:spcPts val="0"/>
              </a:spcBef>
              <a:spcAft>
                <a:spcPts val="0"/>
              </a:spcAft>
              <a:buClr>
                <a:schemeClr val="lt1"/>
              </a:buClr>
              <a:buSzPts val="12000"/>
              <a:buFont typeface="Barlow Condensed"/>
              <a:buNone/>
              <a:defRPr sz="12000" b="1">
                <a:solidFill>
                  <a:schemeClr val="lt1"/>
                </a:solidFill>
                <a:latin typeface="Barlow Condensed"/>
                <a:ea typeface="Barlow Condensed"/>
                <a:cs typeface="Barlow Condensed"/>
                <a:sym typeface="Barlow Condensed"/>
              </a:defRPr>
            </a:lvl8pPr>
            <a:lvl9pPr lvl="8" algn="ctr">
              <a:spcBef>
                <a:spcPts val="0"/>
              </a:spcBef>
              <a:spcAft>
                <a:spcPts val="0"/>
              </a:spcAft>
              <a:buClr>
                <a:schemeClr val="lt1"/>
              </a:buClr>
              <a:buSzPts val="12000"/>
              <a:buFont typeface="Barlow Condensed"/>
              <a:buNone/>
              <a:defRPr sz="12000" b="1">
                <a:solidFill>
                  <a:schemeClr val="lt1"/>
                </a:solidFill>
                <a:latin typeface="Barlow Condensed"/>
                <a:ea typeface="Barlow Condensed"/>
                <a:cs typeface="Barlow Condensed"/>
                <a:sym typeface="Barlow Condensed"/>
              </a:defRPr>
            </a:lvl9pPr>
          </a:lstStyle>
          <a:p>
            <a:r>
              <a:t>xx%</a:t>
            </a:r>
          </a:p>
        </p:txBody>
      </p:sp>
      <p:sp>
        <p:nvSpPr>
          <p:cNvPr id="160" name="Google Shape;160;p11"/>
          <p:cNvSpPr txBox="1">
            <a:spLocks noGrp="1"/>
          </p:cNvSpPr>
          <p:nvPr>
            <p:ph type="body" idx="1"/>
          </p:nvPr>
        </p:nvSpPr>
        <p:spPr>
          <a:xfrm>
            <a:off x="713225" y="3173425"/>
            <a:ext cx="7717500" cy="539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Clr>
                <a:schemeClr val="lt1"/>
              </a:buClr>
              <a:buSzPts val="1800"/>
              <a:buFont typeface="Barlow Condensed"/>
              <a:buChar char="●"/>
              <a:defRPr>
                <a:solidFill>
                  <a:schemeClr val="lt1"/>
                </a:solidFill>
                <a:latin typeface="Barlow Condensed"/>
                <a:ea typeface="Barlow Condensed"/>
                <a:cs typeface="Barlow Condensed"/>
                <a:sym typeface="Barlow Condensed"/>
              </a:defRPr>
            </a:lvl1pPr>
            <a:lvl2pPr marL="914400" lvl="1" indent="-317500" algn="ctr" rtl="0">
              <a:spcBef>
                <a:spcPts val="1600"/>
              </a:spcBef>
              <a:spcAft>
                <a:spcPts val="0"/>
              </a:spcAft>
              <a:buClr>
                <a:schemeClr val="lt1"/>
              </a:buClr>
              <a:buSzPts val="1400"/>
              <a:buChar char="○"/>
              <a:defRPr>
                <a:solidFill>
                  <a:schemeClr val="lt1"/>
                </a:solidFill>
              </a:defRPr>
            </a:lvl2pPr>
            <a:lvl3pPr marL="1371600" lvl="2" indent="-317500" algn="ctr" rtl="0">
              <a:spcBef>
                <a:spcPts val="1600"/>
              </a:spcBef>
              <a:spcAft>
                <a:spcPts val="0"/>
              </a:spcAft>
              <a:buClr>
                <a:schemeClr val="lt1"/>
              </a:buClr>
              <a:buSzPts val="1400"/>
              <a:buChar char="■"/>
              <a:defRPr>
                <a:solidFill>
                  <a:schemeClr val="lt1"/>
                </a:solidFill>
              </a:defRPr>
            </a:lvl3pPr>
            <a:lvl4pPr marL="1828800" lvl="3" indent="-317500" algn="ctr" rtl="0">
              <a:spcBef>
                <a:spcPts val="1600"/>
              </a:spcBef>
              <a:spcAft>
                <a:spcPts val="0"/>
              </a:spcAft>
              <a:buClr>
                <a:schemeClr val="lt1"/>
              </a:buClr>
              <a:buSzPts val="1400"/>
              <a:buChar char="●"/>
              <a:defRPr>
                <a:solidFill>
                  <a:schemeClr val="lt1"/>
                </a:solidFill>
              </a:defRPr>
            </a:lvl4pPr>
            <a:lvl5pPr marL="2286000" lvl="4" indent="-317500" algn="ctr" rtl="0">
              <a:spcBef>
                <a:spcPts val="1600"/>
              </a:spcBef>
              <a:spcAft>
                <a:spcPts val="0"/>
              </a:spcAft>
              <a:buClr>
                <a:schemeClr val="lt1"/>
              </a:buClr>
              <a:buSzPts val="1400"/>
              <a:buChar char="○"/>
              <a:defRPr>
                <a:solidFill>
                  <a:schemeClr val="lt1"/>
                </a:solidFill>
              </a:defRPr>
            </a:lvl5pPr>
            <a:lvl6pPr marL="2743200" lvl="5" indent="-317500" algn="ctr" rtl="0">
              <a:spcBef>
                <a:spcPts val="1600"/>
              </a:spcBef>
              <a:spcAft>
                <a:spcPts val="0"/>
              </a:spcAft>
              <a:buClr>
                <a:schemeClr val="lt1"/>
              </a:buClr>
              <a:buSzPts val="1400"/>
              <a:buChar char="■"/>
              <a:defRPr>
                <a:solidFill>
                  <a:schemeClr val="lt1"/>
                </a:solidFill>
              </a:defRPr>
            </a:lvl6pPr>
            <a:lvl7pPr marL="3200400" lvl="6" indent="-317500" algn="ctr" rtl="0">
              <a:spcBef>
                <a:spcPts val="1600"/>
              </a:spcBef>
              <a:spcAft>
                <a:spcPts val="0"/>
              </a:spcAft>
              <a:buClr>
                <a:schemeClr val="lt1"/>
              </a:buClr>
              <a:buSzPts val="1400"/>
              <a:buChar char="●"/>
              <a:defRPr>
                <a:solidFill>
                  <a:schemeClr val="lt1"/>
                </a:solidFill>
              </a:defRPr>
            </a:lvl7pPr>
            <a:lvl8pPr marL="3657600" lvl="7" indent="-317500" algn="ctr" rtl="0">
              <a:spcBef>
                <a:spcPts val="1600"/>
              </a:spcBef>
              <a:spcAft>
                <a:spcPts val="0"/>
              </a:spcAft>
              <a:buClr>
                <a:schemeClr val="lt1"/>
              </a:buClr>
              <a:buSzPts val="1400"/>
              <a:buChar char="○"/>
              <a:defRPr>
                <a:solidFill>
                  <a:schemeClr val="lt1"/>
                </a:solidFill>
              </a:defRPr>
            </a:lvl8pPr>
            <a:lvl9pPr marL="4114800" lvl="8" indent="-317500" algn="ctr"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mbers and text">
  <p:cSld name="CUSTOM_23">
    <p:bg>
      <p:bgPr>
        <a:solidFill>
          <a:schemeClr val="dk2"/>
        </a:solidFill>
        <a:effectLst/>
      </p:bgPr>
    </p:bg>
    <p:spTree>
      <p:nvGrpSpPr>
        <p:cNvPr id="1" name="Shape 162"/>
        <p:cNvGrpSpPr/>
        <p:nvPr/>
      </p:nvGrpSpPr>
      <p:grpSpPr>
        <a:xfrm>
          <a:off x="0" y="0"/>
          <a:ext cx="0" cy="0"/>
          <a:chOff x="0" y="0"/>
          <a:chExt cx="0" cy="0"/>
        </a:xfrm>
      </p:grpSpPr>
      <p:sp>
        <p:nvSpPr>
          <p:cNvPr id="163" name="Google Shape;163;p13"/>
          <p:cNvSpPr txBox="1">
            <a:spLocks noGrp="1"/>
          </p:cNvSpPr>
          <p:nvPr>
            <p:ph type="title"/>
          </p:nvPr>
        </p:nvSpPr>
        <p:spPr>
          <a:xfrm>
            <a:off x="1018025" y="539500"/>
            <a:ext cx="8119200" cy="478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64" name="Google Shape;164;p13"/>
          <p:cNvSpPr txBox="1">
            <a:spLocks noGrp="1"/>
          </p:cNvSpPr>
          <p:nvPr>
            <p:ph type="title" idx="2" hasCustomPrompt="1"/>
          </p:nvPr>
        </p:nvSpPr>
        <p:spPr>
          <a:xfrm>
            <a:off x="1557335" y="1634750"/>
            <a:ext cx="2756100" cy="156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5"/>
              </a:buClr>
              <a:buSzPts val="9600"/>
              <a:buNone/>
              <a:defRPr sz="12000" b="1">
                <a:solidFill>
                  <a:schemeClr val="accent5"/>
                </a:solidFill>
                <a:latin typeface="Barlow Condensed"/>
                <a:ea typeface="Barlow Condensed"/>
                <a:cs typeface="Barlow Condensed"/>
                <a:sym typeface="Barlow Condensed"/>
              </a:defRPr>
            </a:lvl1pPr>
            <a:lvl2pPr lvl="1" algn="ctr" rtl="0">
              <a:spcBef>
                <a:spcPts val="0"/>
              </a:spcBef>
              <a:spcAft>
                <a:spcPts val="0"/>
              </a:spcAft>
              <a:buClr>
                <a:schemeClr val="accent5"/>
              </a:buClr>
              <a:buSzPts val="9600"/>
              <a:buNone/>
              <a:defRPr sz="9600">
                <a:solidFill>
                  <a:schemeClr val="accent5"/>
                </a:solidFill>
              </a:defRPr>
            </a:lvl2pPr>
            <a:lvl3pPr lvl="2" algn="ctr" rtl="0">
              <a:spcBef>
                <a:spcPts val="0"/>
              </a:spcBef>
              <a:spcAft>
                <a:spcPts val="0"/>
              </a:spcAft>
              <a:buClr>
                <a:schemeClr val="accent5"/>
              </a:buClr>
              <a:buSzPts val="9600"/>
              <a:buNone/>
              <a:defRPr sz="9600">
                <a:solidFill>
                  <a:schemeClr val="accent5"/>
                </a:solidFill>
              </a:defRPr>
            </a:lvl3pPr>
            <a:lvl4pPr lvl="3" algn="ctr" rtl="0">
              <a:spcBef>
                <a:spcPts val="0"/>
              </a:spcBef>
              <a:spcAft>
                <a:spcPts val="0"/>
              </a:spcAft>
              <a:buClr>
                <a:schemeClr val="accent5"/>
              </a:buClr>
              <a:buSzPts val="9600"/>
              <a:buNone/>
              <a:defRPr sz="9600">
                <a:solidFill>
                  <a:schemeClr val="accent5"/>
                </a:solidFill>
              </a:defRPr>
            </a:lvl4pPr>
            <a:lvl5pPr lvl="4" algn="ctr" rtl="0">
              <a:spcBef>
                <a:spcPts val="0"/>
              </a:spcBef>
              <a:spcAft>
                <a:spcPts val="0"/>
              </a:spcAft>
              <a:buClr>
                <a:schemeClr val="accent5"/>
              </a:buClr>
              <a:buSzPts val="9600"/>
              <a:buNone/>
              <a:defRPr sz="9600">
                <a:solidFill>
                  <a:schemeClr val="accent5"/>
                </a:solidFill>
              </a:defRPr>
            </a:lvl5pPr>
            <a:lvl6pPr lvl="5" algn="ctr" rtl="0">
              <a:spcBef>
                <a:spcPts val="0"/>
              </a:spcBef>
              <a:spcAft>
                <a:spcPts val="0"/>
              </a:spcAft>
              <a:buClr>
                <a:schemeClr val="accent5"/>
              </a:buClr>
              <a:buSzPts val="9600"/>
              <a:buNone/>
              <a:defRPr sz="9600">
                <a:solidFill>
                  <a:schemeClr val="accent5"/>
                </a:solidFill>
              </a:defRPr>
            </a:lvl6pPr>
            <a:lvl7pPr lvl="6" algn="ctr" rtl="0">
              <a:spcBef>
                <a:spcPts val="0"/>
              </a:spcBef>
              <a:spcAft>
                <a:spcPts val="0"/>
              </a:spcAft>
              <a:buClr>
                <a:schemeClr val="accent5"/>
              </a:buClr>
              <a:buSzPts val="9600"/>
              <a:buNone/>
              <a:defRPr sz="9600">
                <a:solidFill>
                  <a:schemeClr val="accent5"/>
                </a:solidFill>
              </a:defRPr>
            </a:lvl7pPr>
            <a:lvl8pPr lvl="7" algn="ctr" rtl="0">
              <a:spcBef>
                <a:spcPts val="0"/>
              </a:spcBef>
              <a:spcAft>
                <a:spcPts val="0"/>
              </a:spcAft>
              <a:buClr>
                <a:schemeClr val="accent5"/>
              </a:buClr>
              <a:buSzPts val="9600"/>
              <a:buNone/>
              <a:defRPr sz="9600">
                <a:solidFill>
                  <a:schemeClr val="accent5"/>
                </a:solidFill>
              </a:defRPr>
            </a:lvl8pPr>
            <a:lvl9pPr lvl="8" algn="ctr" rtl="0">
              <a:spcBef>
                <a:spcPts val="0"/>
              </a:spcBef>
              <a:spcAft>
                <a:spcPts val="0"/>
              </a:spcAft>
              <a:buClr>
                <a:schemeClr val="accent5"/>
              </a:buClr>
              <a:buSzPts val="9600"/>
              <a:buNone/>
              <a:defRPr sz="9600">
                <a:solidFill>
                  <a:schemeClr val="accent5"/>
                </a:solidFill>
              </a:defRPr>
            </a:lvl9pPr>
          </a:lstStyle>
          <a:p>
            <a:r>
              <a:t>xx%</a:t>
            </a:r>
          </a:p>
        </p:txBody>
      </p:sp>
      <p:sp>
        <p:nvSpPr>
          <p:cNvPr id="165" name="Google Shape;165;p13"/>
          <p:cNvSpPr txBox="1">
            <a:spLocks noGrp="1"/>
          </p:cNvSpPr>
          <p:nvPr>
            <p:ph type="title" idx="3" hasCustomPrompt="1"/>
          </p:nvPr>
        </p:nvSpPr>
        <p:spPr>
          <a:xfrm>
            <a:off x="4830560" y="1634750"/>
            <a:ext cx="2756100" cy="156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5"/>
              </a:buClr>
              <a:buSzPts val="9600"/>
              <a:buNone/>
              <a:defRPr sz="12000" b="1">
                <a:solidFill>
                  <a:schemeClr val="accent5"/>
                </a:solidFill>
                <a:latin typeface="Barlow Condensed"/>
                <a:ea typeface="Barlow Condensed"/>
                <a:cs typeface="Barlow Condensed"/>
                <a:sym typeface="Barlow Condensed"/>
              </a:defRPr>
            </a:lvl1pPr>
            <a:lvl2pPr lvl="1" algn="ctr" rtl="0">
              <a:spcBef>
                <a:spcPts val="0"/>
              </a:spcBef>
              <a:spcAft>
                <a:spcPts val="0"/>
              </a:spcAft>
              <a:buClr>
                <a:schemeClr val="accent5"/>
              </a:buClr>
              <a:buSzPts val="9600"/>
              <a:buNone/>
              <a:defRPr sz="9600">
                <a:solidFill>
                  <a:schemeClr val="accent5"/>
                </a:solidFill>
              </a:defRPr>
            </a:lvl2pPr>
            <a:lvl3pPr lvl="2" algn="ctr" rtl="0">
              <a:spcBef>
                <a:spcPts val="0"/>
              </a:spcBef>
              <a:spcAft>
                <a:spcPts val="0"/>
              </a:spcAft>
              <a:buClr>
                <a:schemeClr val="accent5"/>
              </a:buClr>
              <a:buSzPts val="9600"/>
              <a:buNone/>
              <a:defRPr sz="9600">
                <a:solidFill>
                  <a:schemeClr val="accent5"/>
                </a:solidFill>
              </a:defRPr>
            </a:lvl3pPr>
            <a:lvl4pPr lvl="3" algn="ctr" rtl="0">
              <a:spcBef>
                <a:spcPts val="0"/>
              </a:spcBef>
              <a:spcAft>
                <a:spcPts val="0"/>
              </a:spcAft>
              <a:buClr>
                <a:schemeClr val="accent5"/>
              </a:buClr>
              <a:buSzPts val="9600"/>
              <a:buNone/>
              <a:defRPr sz="9600">
                <a:solidFill>
                  <a:schemeClr val="accent5"/>
                </a:solidFill>
              </a:defRPr>
            </a:lvl4pPr>
            <a:lvl5pPr lvl="4" algn="ctr" rtl="0">
              <a:spcBef>
                <a:spcPts val="0"/>
              </a:spcBef>
              <a:spcAft>
                <a:spcPts val="0"/>
              </a:spcAft>
              <a:buClr>
                <a:schemeClr val="accent5"/>
              </a:buClr>
              <a:buSzPts val="9600"/>
              <a:buNone/>
              <a:defRPr sz="9600">
                <a:solidFill>
                  <a:schemeClr val="accent5"/>
                </a:solidFill>
              </a:defRPr>
            </a:lvl5pPr>
            <a:lvl6pPr lvl="5" algn="ctr" rtl="0">
              <a:spcBef>
                <a:spcPts val="0"/>
              </a:spcBef>
              <a:spcAft>
                <a:spcPts val="0"/>
              </a:spcAft>
              <a:buClr>
                <a:schemeClr val="accent5"/>
              </a:buClr>
              <a:buSzPts val="9600"/>
              <a:buNone/>
              <a:defRPr sz="9600">
                <a:solidFill>
                  <a:schemeClr val="accent5"/>
                </a:solidFill>
              </a:defRPr>
            </a:lvl6pPr>
            <a:lvl7pPr lvl="6" algn="ctr" rtl="0">
              <a:spcBef>
                <a:spcPts val="0"/>
              </a:spcBef>
              <a:spcAft>
                <a:spcPts val="0"/>
              </a:spcAft>
              <a:buClr>
                <a:schemeClr val="accent5"/>
              </a:buClr>
              <a:buSzPts val="9600"/>
              <a:buNone/>
              <a:defRPr sz="9600">
                <a:solidFill>
                  <a:schemeClr val="accent5"/>
                </a:solidFill>
              </a:defRPr>
            </a:lvl7pPr>
            <a:lvl8pPr lvl="7" algn="ctr" rtl="0">
              <a:spcBef>
                <a:spcPts val="0"/>
              </a:spcBef>
              <a:spcAft>
                <a:spcPts val="0"/>
              </a:spcAft>
              <a:buClr>
                <a:schemeClr val="accent5"/>
              </a:buClr>
              <a:buSzPts val="9600"/>
              <a:buNone/>
              <a:defRPr sz="9600">
                <a:solidFill>
                  <a:schemeClr val="accent5"/>
                </a:solidFill>
              </a:defRPr>
            </a:lvl8pPr>
            <a:lvl9pPr lvl="8" algn="ctr" rtl="0">
              <a:spcBef>
                <a:spcPts val="0"/>
              </a:spcBef>
              <a:spcAft>
                <a:spcPts val="0"/>
              </a:spcAft>
              <a:buClr>
                <a:schemeClr val="accent5"/>
              </a:buClr>
              <a:buSzPts val="9600"/>
              <a:buNone/>
              <a:defRPr sz="9600">
                <a:solidFill>
                  <a:schemeClr val="accent5"/>
                </a:solidFill>
              </a:defRPr>
            </a:lvl9pPr>
          </a:lstStyle>
          <a:p>
            <a:r>
              <a:t>xx%</a:t>
            </a:r>
          </a:p>
        </p:txBody>
      </p:sp>
      <p:sp>
        <p:nvSpPr>
          <p:cNvPr id="166" name="Google Shape;166;p13"/>
          <p:cNvSpPr txBox="1">
            <a:spLocks noGrp="1"/>
          </p:cNvSpPr>
          <p:nvPr>
            <p:ph type="subTitle" idx="1"/>
          </p:nvPr>
        </p:nvSpPr>
        <p:spPr>
          <a:xfrm>
            <a:off x="1557388" y="3224800"/>
            <a:ext cx="2756100" cy="37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400"/>
              <a:buFont typeface="Barlow Condensed"/>
              <a:buNone/>
              <a:defRPr sz="1400">
                <a:solidFill>
                  <a:schemeClr val="lt2"/>
                </a:solidFill>
                <a:latin typeface="Barlow Condensed"/>
                <a:ea typeface="Barlow Condensed"/>
                <a:cs typeface="Barlow Condensed"/>
                <a:sym typeface="Barlow Condensed"/>
              </a:defRPr>
            </a:lvl1pPr>
            <a:lvl2pPr lvl="1" rtl="0">
              <a:spcBef>
                <a:spcPts val="1600"/>
              </a:spcBef>
              <a:spcAft>
                <a:spcPts val="0"/>
              </a:spcAft>
              <a:buClr>
                <a:schemeClr val="lt2"/>
              </a:buClr>
              <a:buSzPts val="1400"/>
              <a:buFont typeface="Barlow Condensed"/>
              <a:buNone/>
              <a:defRPr>
                <a:solidFill>
                  <a:schemeClr val="lt2"/>
                </a:solidFill>
                <a:latin typeface="Barlow Condensed"/>
                <a:ea typeface="Barlow Condensed"/>
                <a:cs typeface="Barlow Condensed"/>
                <a:sym typeface="Barlow Condensed"/>
              </a:defRPr>
            </a:lvl2pPr>
            <a:lvl3pPr lvl="2" rtl="0">
              <a:spcBef>
                <a:spcPts val="1600"/>
              </a:spcBef>
              <a:spcAft>
                <a:spcPts val="0"/>
              </a:spcAft>
              <a:buClr>
                <a:schemeClr val="lt2"/>
              </a:buClr>
              <a:buSzPts val="1400"/>
              <a:buFont typeface="Barlow Condensed"/>
              <a:buNone/>
              <a:defRPr>
                <a:solidFill>
                  <a:schemeClr val="lt2"/>
                </a:solidFill>
                <a:latin typeface="Barlow Condensed"/>
                <a:ea typeface="Barlow Condensed"/>
                <a:cs typeface="Barlow Condensed"/>
                <a:sym typeface="Barlow Condensed"/>
              </a:defRPr>
            </a:lvl3pPr>
            <a:lvl4pPr lvl="3" rtl="0">
              <a:spcBef>
                <a:spcPts val="1600"/>
              </a:spcBef>
              <a:spcAft>
                <a:spcPts val="0"/>
              </a:spcAft>
              <a:buClr>
                <a:schemeClr val="lt2"/>
              </a:buClr>
              <a:buSzPts val="1400"/>
              <a:buFont typeface="Barlow Condensed"/>
              <a:buNone/>
              <a:defRPr>
                <a:solidFill>
                  <a:schemeClr val="lt2"/>
                </a:solidFill>
                <a:latin typeface="Barlow Condensed"/>
                <a:ea typeface="Barlow Condensed"/>
                <a:cs typeface="Barlow Condensed"/>
                <a:sym typeface="Barlow Condensed"/>
              </a:defRPr>
            </a:lvl4pPr>
            <a:lvl5pPr lvl="4" rtl="0">
              <a:spcBef>
                <a:spcPts val="1600"/>
              </a:spcBef>
              <a:spcAft>
                <a:spcPts val="0"/>
              </a:spcAft>
              <a:buClr>
                <a:schemeClr val="lt2"/>
              </a:buClr>
              <a:buSzPts val="1400"/>
              <a:buFont typeface="Barlow Condensed"/>
              <a:buNone/>
              <a:defRPr>
                <a:solidFill>
                  <a:schemeClr val="lt2"/>
                </a:solidFill>
                <a:latin typeface="Barlow Condensed"/>
                <a:ea typeface="Barlow Condensed"/>
                <a:cs typeface="Barlow Condensed"/>
                <a:sym typeface="Barlow Condensed"/>
              </a:defRPr>
            </a:lvl5pPr>
            <a:lvl6pPr lvl="5" rtl="0">
              <a:spcBef>
                <a:spcPts val="1600"/>
              </a:spcBef>
              <a:spcAft>
                <a:spcPts val="0"/>
              </a:spcAft>
              <a:buClr>
                <a:schemeClr val="lt2"/>
              </a:buClr>
              <a:buSzPts val="1400"/>
              <a:buFont typeface="Barlow Condensed"/>
              <a:buNone/>
              <a:defRPr>
                <a:solidFill>
                  <a:schemeClr val="lt2"/>
                </a:solidFill>
                <a:latin typeface="Barlow Condensed"/>
                <a:ea typeface="Barlow Condensed"/>
                <a:cs typeface="Barlow Condensed"/>
                <a:sym typeface="Barlow Condensed"/>
              </a:defRPr>
            </a:lvl6pPr>
            <a:lvl7pPr lvl="6" rtl="0">
              <a:spcBef>
                <a:spcPts val="1600"/>
              </a:spcBef>
              <a:spcAft>
                <a:spcPts val="0"/>
              </a:spcAft>
              <a:buClr>
                <a:schemeClr val="lt2"/>
              </a:buClr>
              <a:buSzPts val="1400"/>
              <a:buFont typeface="Barlow Condensed"/>
              <a:buNone/>
              <a:defRPr>
                <a:solidFill>
                  <a:schemeClr val="lt2"/>
                </a:solidFill>
                <a:latin typeface="Barlow Condensed"/>
                <a:ea typeface="Barlow Condensed"/>
                <a:cs typeface="Barlow Condensed"/>
                <a:sym typeface="Barlow Condensed"/>
              </a:defRPr>
            </a:lvl7pPr>
            <a:lvl8pPr lvl="7" rtl="0">
              <a:spcBef>
                <a:spcPts val="1600"/>
              </a:spcBef>
              <a:spcAft>
                <a:spcPts val="0"/>
              </a:spcAft>
              <a:buClr>
                <a:schemeClr val="lt2"/>
              </a:buClr>
              <a:buSzPts val="1400"/>
              <a:buFont typeface="Barlow Condensed"/>
              <a:buNone/>
              <a:defRPr>
                <a:solidFill>
                  <a:schemeClr val="lt2"/>
                </a:solidFill>
                <a:latin typeface="Barlow Condensed"/>
                <a:ea typeface="Barlow Condensed"/>
                <a:cs typeface="Barlow Condensed"/>
                <a:sym typeface="Barlow Condensed"/>
              </a:defRPr>
            </a:lvl8pPr>
            <a:lvl9pPr lvl="8" rtl="0">
              <a:spcBef>
                <a:spcPts val="1600"/>
              </a:spcBef>
              <a:spcAft>
                <a:spcPts val="1600"/>
              </a:spcAft>
              <a:buClr>
                <a:schemeClr val="lt2"/>
              </a:buClr>
              <a:buSzPts val="1400"/>
              <a:buFont typeface="Barlow Condensed"/>
              <a:buNone/>
              <a:defRPr>
                <a:solidFill>
                  <a:schemeClr val="lt2"/>
                </a:solidFill>
                <a:latin typeface="Barlow Condensed"/>
                <a:ea typeface="Barlow Condensed"/>
                <a:cs typeface="Barlow Condensed"/>
                <a:sym typeface="Barlow Condensed"/>
              </a:defRPr>
            </a:lvl9pPr>
          </a:lstStyle>
          <a:p>
            <a:endParaRPr/>
          </a:p>
        </p:txBody>
      </p:sp>
      <p:sp>
        <p:nvSpPr>
          <p:cNvPr id="167" name="Google Shape;167;p13"/>
          <p:cNvSpPr txBox="1">
            <a:spLocks noGrp="1"/>
          </p:cNvSpPr>
          <p:nvPr>
            <p:ph type="subTitle" idx="4"/>
          </p:nvPr>
        </p:nvSpPr>
        <p:spPr>
          <a:xfrm>
            <a:off x="4830563" y="3224800"/>
            <a:ext cx="2756100" cy="37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400"/>
              <a:buFont typeface="Barlow Condensed"/>
              <a:buNone/>
              <a:defRPr sz="1400">
                <a:solidFill>
                  <a:schemeClr val="lt2"/>
                </a:solidFill>
                <a:latin typeface="Barlow Condensed"/>
                <a:ea typeface="Barlow Condensed"/>
                <a:cs typeface="Barlow Condensed"/>
                <a:sym typeface="Barlow Condensed"/>
              </a:defRPr>
            </a:lvl1pPr>
            <a:lvl2pPr lvl="1" rtl="0">
              <a:spcBef>
                <a:spcPts val="1600"/>
              </a:spcBef>
              <a:spcAft>
                <a:spcPts val="0"/>
              </a:spcAft>
              <a:buClr>
                <a:schemeClr val="lt2"/>
              </a:buClr>
              <a:buSzPts val="1400"/>
              <a:buFont typeface="Barlow Condensed"/>
              <a:buNone/>
              <a:defRPr>
                <a:solidFill>
                  <a:schemeClr val="lt2"/>
                </a:solidFill>
                <a:latin typeface="Barlow Condensed"/>
                <a:ea typeface="Barlow Condensed"/>
                <a:cs typeface="Barlow Condensed"/>
                <a:sym typeface="Barlow Condensed"/>
              </a:defRPr>
            </a:lvl2pPr>
            <a:lvl3pPr lvl="2" rtl="0">
              <a:spcBef>
                <a:spcPts val="1600"/>
              </a:spcBef>
              <a:spcAft>
                <a:spcPts val="0"/>
              </a:spcAft>
              <a:buClr>
                <a:schemeClr val="lt2"/>
              </a:buClr>
              <a:buSzPts val="1400"/>
              <a:buFont typeface="Barlow Condensed"/>
              <a:buNone/>
              <a:defRPr>
                <a:solidFill>
                  <a:schemeClr val="lt2"/>
                </a:solidFill>
                <a:latin typeface="Barlow Condensed"/>
                <a:ea typeface="Barlow Condensed"/>
                <a:cs typeface="Barlow Condensed"/>
                <a:sym typeface="Barlow Condensed"/>
              </a:defRPr>
            </a:lvl3pPr>
            <a:lvl4pPr lvl="3" rtl="0">
              <a:spcBef>
                <a:spcPts val="1600"/>
              </a:spcBef>
              <a:spcAft>
                <a:spcPts val="0"/>
              </a:spcAft>
              <a:buClr>
                <a:schemeClr val="lt2"/>
              </a:buClr>
              <a:buSzPts val="1400"/>
              <a:buFont typeface="Barlow Condensed"/>
              <a:buNone/>
              <a:defRPr>
                <a:solidFill>
                  <a:schemeClr val="lt2"/>
                </a:solidFill>
                <a:latin typeface="Barlow Condensed"/>
                <a:ea typeface="Barlow Condensed"/>
                <a:cs typeface="Barlow Condensed"/>
                <a:sym typeface="Barlow Condensed"/>
              </a:defRPr>
            </a:lvl4pPr>
            <a:lvl5pPr lvl="4" rtl="0">
              <a:spcBef>
                <a:spcPts val="1600"/>
              </a:spcBef>
              <a:spcAft>
                <a:spcPts val="0"/>
              </a:spcAft>
              <a:buClr>
                <a:schemeClr val="lt2"/>
              </a:buClr>
              <a:buSzPts val="1400"/>
              <a:buFont typeface="Barlow Condensed"/>
              <a:buNone/>
              <a:defRPr>
                <a:solidFill>
                  <a:schemeClr val="lt2"/>
                </a:solidFill>
                <a:latin typeface="Barlow Condensed"/>
                <a:ea typeface="Barlow Condensed"/>
                <a:cs typeface="Barlow Condensed"/>
                <a:sym typeface="Barlow Condensed"/>
              </a:defRPr>
            </a:lvl5pPr>
            <a:lvl6pPr lvl="5" rtl="0">
              <a:spcBef>
                <a:spcPts val="1600"/>
              </a:spcBef>
              <a:spcAft>
                <a:spcPts val="0"/>
              </a:spcAft>
              <a:buClr>
                <a:schemeClr val="lt2"/>
              </a:buClr>
              <a:buSzPts val="1400"/>
              <a:buFont typeface="Barlow Condensed"/>
              <a:buNone/>
              <a:defRPr>
                <a:solidFill>
                  <a:schemeClr val="lt2"/>
                </a:solidFill>
                <a:latin typeface="Barlow Condensed"/>
                <a:ea typeface="Barlow Condensed"/>
                <a:cs typeface="Barlow Condensed"/>
                <a:sym typeface="Barlow Condensed"/>
              </a:defRPr>
            </a:lvl6pPr>
            <a:lvl7pPr lvl="6" rtl="0">
              <a:spcBef>
                <a:spcPts val="1600"/>
              </a:spcBef>
              <a:spcAft>
                <a:spcPts val="0"/>
              </a:spcAft>
              <a:buClr>
                <a:schemeClr val="lt2"/>
              </a:buClr>
              <a:buSzPts val="1400"/>
              <a:buFont typeface="Barlow Condensed"/>
              <a:buNone/>
              <a:defRPr>
                <a:solidFill>
                  <a:schemeClr val="lt2"/>
                </a:solidFill>
                <a:latin typeface="Barlow Condensed"/>
                <a:ea typeface="Barlow Condensed"/>
                <a:cs typeface="Barlow Condensed"/>
                <a:sym typeface="Barlow Condensed"/>
              </a:defRPr>
            </a:lvl7pPr>
            <a:lvl8pPr lvl="7" rtl="0">
              <a:spcBef>
                <a:spcPts val="1600"/>
              </a:spcBef>
              <a:spcAft>
                <a:spcPts val="0"/>
              </a:spcAft>
              <a:buClr>
                <a:schemeClr val="lt2"/>
              </a:buClr>
              <a:buSzPts val="1400"/>
              <a:buFont typeface="Barlow Condensed"/>
              <a:buNone/>
              <a:defRPr>
                <a:solidFill>
                  <a:schemeClr val="lt2"/>
                </a:solidFill>
                <a:latin typeface="Barlow Condensed"/>
                <a:ea typeface="Barlow Condensed"/>
                <a:cs typeface="Barlow Condensed"/>
                <a:sym typeface="Barlow Condensed"/>
              </a:defRPr>
            </a:lvl8pPr>
            <a:lvl9pPr lvl="8" rtl="0">
              <a:spcBef>
                <a:spcPts val="1600"/>
              </a:spcBef>
              <a:spcAft>
                <a:spcPts val="1600"/>
              </a:spcAft>
              <a:buClr>
                <a:schemeClr val="lt2"/>
              </a:buClr>
              <a:buSzPts val="1400"/>
              <a:buFont typeface="Barlow Condensed"/>
              <a:buNone/>
              <a:defRPr>
                <a:solidFill>
                  <a:schemeClr val="lt2"/>
                </a:solidFill>
                <a:latin typeface="Barlow Condensed"/>
                <a:ea typeface="Barlow Condensed"/>
                <a:cs typeface="Barlow Condensed"/>
                <a:sym typeface="Barlow Condensed"/>
              </a:defRPr>
            </a:lvl9pPr>
          </a:lstStyle>
          <a:p>
            <a:endParaRPr/>
          </a:p>
        </p:txBody>
      </p:sp>
      <p:sp>
        <p:nvSpPr>
          <p:cNvPr id="168" name="Google Shape;168;p13"/>
          <p:cNvSpPr/>
          <p:nvPr/>
        </p:nvSpPr>
        <p:spPr>
          <a:xfrm>
            <a:off x="5391663" y="4683812"/>
            <a:ext cx="552870" cy="455089"/>
          </a:xfrm>
          <a:custGeom>
            <a:avLst/>
            <a:gdLst/>
            <a:ahLst/>
            <a:cxnLst/>
            <a:rect l="l" t="t" r="r" b="b"/>
            <a:pathLst>
              <a:path w="17056" h="14236" extrusionOk="0">
                <a:moveTo>
                  <a:pt x="9096" y="1"/>
                </a:moveTo>
                <a:lnTo>
                  <a:pt x="0" y="14236"/>
                </a:lnTo>
                <a:lnTo>
                  <a:pt x="5685" y="14236"/>
                </a:lnTo>
                <a:lnTo>
                  <a:pt x="8505" y="9688"/>
                </a:lnTo>
                <a:lnTo>
                  <a:pt x="11370" y="14236"/>
                </a:lnTo>
                <a:lnTo>
                  <a:pt x="17055" y="14236"/>
                </a:lnTo>
                <a:lnTo>
                  <a:pt x="909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5925294" y="4683812"/>
            <a:ext cx="552870" cy="455089"/>
          </a:xfrm>
          <a:custGeom>
            <a:avLst/>
            <a:gdLst/>
            <a:ahLst/>
            <a:cxnLst/>
            <a:rect l="l" t="t" r="r" b="b"/>
            <a:pathLst>
              <a:path w="17056" h="14236" extrusionOk="0">
                <a:moveTo>
                  <a:pt x="9097" y="1"/>
                </a:moveTo>
                <a:lnTo>
                  <a:pt x="1" y="14236"/>
                </a:lnTo>
                <a:lnTo>
                  <a:pt x="5686" y="14236"/>
                </a:lnTo>
                <a:lnTo>
                  <a:pt x="8551" y="9688"/>
                </a:lnTo>
                <a:lnTo>
                  <a:pt x="11371" y="14236"/>
                </a:lnTo>
                <a:lnTo>
                  <a:pt x="17056" y="14236"/>
                </a:lnTo>
                <a:lnTo>
                  <a:pt x="9097"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a:off x="6460415" y="4683812"/>
            <a:ext cx="552870" cy="455089"/>
          </a:xfrm>
          <a:custGeom>
            <a:avLst/>
            <a:gdLst/>
            <a:ahLst/>
            <a:cxnLst/>
            <a:rect l="l" t="t" r="r" b="b"/>
            <a:pathLst>
              <a:path w="17056" h="14236" extrusionOk="0">
                <a:moveTo>
                  <a:pt x="9097" y="1"/>
                </a:moveTo>
                <a:lnTo>
                  <a:pt x="1" y="14236"/>
                </a:lnTo>
                <a:lnTo>
                  <a:pt x="5686" y="14236"/>
                </a:lnTo>
                <a:lnTo>
                  <a:pt x="8506" y="9688"/>
                </a:lnTo>
                <a:lnTo>
                  <a:pt x="11917" y="14236"/>
                </a:lnTo>
                <a:lnTo>
                  <a:pt x="17056" y="14236"/>
                </a:lnTo>
                <a:lnTo>
                  <a:pt x="9097"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3"/>
          <p:cNvSpPr/>
          <p:nvPr/>
        </p:nvSpPr>
        <p:spPr>
          <a:xfrm>
            <a:off x="7013235" y="4683812"/>
            <a:ext cx="533713" cy="455089"/>
          </a:xfrm>
          <a:custGeom>
            <a:avLst/>
            <a:gdLst/>
            <a:ahLst/>
            <a:cxnLst/>
            <a:rect l="l" t="t" r="r" b="b"/>
            <a:pathLst>
              <a:path w="16465" h="14236" extrusionOk="0">
                <a:moveTo>
                  <a:pt x="8506" y="1"/>
                </a:moveTo>
                <a:lnTo>
                  <a:pt x="1" y="14236"/>
                </a:lnTo>
                <a:lnTo>
                  <a:pt x="5095" y="14236"/>
                </a:lnTo>
                <a:lnTo>
                  <a:pt x="8506" y="9688"/>
                </a:lnTo>
                <a:lnTo>
                  <a:pt x="11371" y="14236"/>
                </a:lnTo>
                <a:lnTo>
                  <a:pt x="16465" y="14236"/>
                </a:lnTo>
                <a:lnTo>
                  <a:pt x="850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3"/>
          <p:cNvSpPr/>
          <p:nvPr/>
        </p:nvSpPr>
        <p:spPr>
          <a:xfrm>
            <a:off x="7546897" y="4683812"/>
            <a:ext cx="535172" cy="455089"/>
          </a:xfrm>
          <a:custGeom>
            <a:avLst/>
            <a:gdLst/>
            <a:ahLst/>
            <a:cxnLst/>
            <a:rect l="l" t="t" r="r" b="b"/>
            <a:pathLst>
              <a:path w="16510" h="14236" extrusionOk="0">
                <a:moveTo>
                  <a:pt x="8551" y="1"/>
                </a:moveTo>
                <a:lnTo>
                  <a:pt x="1" y="14236"/>
                </a:lnTo>
                <a:lnTo>
                  <a:pt x="5140" y="14236"/>
                </a:lnTo>
                <a:lnTo>
                  <a:pt x="8551" y="9688"/>
                </a:lnTo>
                <a:lnTo>
                  <a:pt x="11371" y="14236"/>
                </a:lnTo>
                <a:lnTo>
                  <a:pt x="16510" y="14236"/>
                </a:lnTo>
                <a:lnTo>
                  <a:pt x="8551"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8082019" y="4683812"/>
            <a:ext cx="552870" cy="455089"/>
          </a:xfrm>
          <a:custGeom>
            <a:avLst/>
            <a:gdLst/>
            <a:ahLst/>
            <a:cxnLst/>
            <a:rect l="l" t="t" r="r" b="b"/>
            <a:pathLst>
              <a:path w="17056" h="14236" extrusionOk="0">
                <a:moveTo>
                  <a:pt x="8506" y="1"/>
                </a:moveTo>
                <a:lnTo>
                  <a:pt x="1" y="14236"/>
                </a:lnTo>
                <a:lnTo>
                  <a:pt x="5095" y="14236"/>
                </a:lnTo>
                <a:lnTo>
                  <a:pt x="8506" y="9688"/>
                </a:lnTo>
                <a:lnTo>
                  <a:pt x="11371" y="14236"/>
                </a:lnTo>
                <a:lnTo>
                  <a:pt x="17056" y="14236"/>
                </a:lnTo>
                <a:lnTo>
                  <a:pt x="850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8615682" y="4683812"/>
            <a:ext cx="552870" cy="455089"/>
          </a:xfrm>
          <a:custGeom>
            <a:avLst/>
            <a:gdLst/>
            <a:ahLst/>
            <a:cxnLst/>
            <a:rect l="l" t="t" r="r" b="b"/>
            <a:pathLst>
              <a:path w="17056" h="14236" extrusionOk="0">
                <a:moveTo>
                  <a:pt x="8551" y="1"/>
                </a:moveTo>
                <a:lnTo>
                  <a:pt x="1" y="14236"/>
                </a:lnTo>
                <a:lnTo>
                  <a:pt x="5140" y="14236"/>
                </a:lnTo>
                <a:lnTo>
                  <a:pt x="8551" y="9688"/>
                </a:lnTo>
                <a:lnTo>
                  <a:pt x="11371" y="14236"/>
                </a:lnTo>
                <a:lnTo>
                  <a:pt x="17056" y="14236"/>
                </a:lnTo>
                <a:lnTo>
                  <a:pt x="8551"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5391663" y="4211330"/>
            <a:ext cx="552870" cy="455121"/>
          </a:xfrm>
          <a:custGeom>
            <a:avLst/>
            <a:gdLst/>
            <a:ahLst/>
            <a:cxnLst/>
            <a:rect l="l" t="t" r="r" b="b"/>
            <a:pathLst>
              <a:path w="17056" h="14237" extrusionOk="0">
                <a:moveTo>
                  <a:pt x="0" y="1"/>
                </a:moveTo>
                <a:lnTo>
                  <a:pt x="9096" y="14236"/>
                </a:lnTo>
                <a:lnTo>
                  <a:pt x="17055" y="1"/>
                </a:lnTo>
                <a:lnTo>
                  <a:pt x="11370" y="1"/>
                </a:lnTo>
                <a:lnTo>
                  <a:pt x="8505" y="4549"/>
                </a:lnTo>
                <a:lnTo>
                  <a:pt x="568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5925294" y="4211330"/>
            <a:ext cx="552870" cy="455121"/>
          </a:xfrm>
          <a:custGeom>
            <a:avLst/>
            <a:gdLst/>
            <a:ahLst/>
            <a:cxnLst/>
            <a:rect l="l" t="t" r="r" b="b"/>
            <a:pathLst>
              <a:path w="17056" h="14237" extrusionOk="0">
                <a:moveTo>
                  <a:pt x="1" y="1"/>
                </a:moveTo>
                <a:lnTo>
                  <a:pt x="9097" y="14236"/>
                </a:lnTo>
                <a:lnTo>
                  <a:pt x="17056" y="1"/>
                </a:lnTo>
                <a:lnTo>
                  <a:pt x="11371" y="1"/>
                </a:lnTo>
                <a:lnTo>
                  <a:pt x="8551" y="4549"/>
                </a:lnTo>
                <a:lnTo>
                  <a:pt x="568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6460415" y="4211330"/>
            <a:ext cx="552870" cy="455121"/>
          </a:xfrm>
          <a:custGeom>
            <a:avLst/>
            <a:gdLst/>
            <a:ahLst/>
            <a:cxnLst/>
            <a:rect l="l" t="t" r="r" b="b"/>
            <a:pathLst>
              <a:path w="17056" h="14237" extrusionOk="0">
                <a:moveTo>
                  <a:pt x="1" y="1"/>
                </a:moveTo>
                <a:lnTo>
                  <a:pt x="9097" y="14236"/>
                </a:lnTo>
                <a:lnTo>
                  <a:pt x="17056" y="1"/>
                </a:lnTo>
                <a:lnTo>
                  <a:pt x="11917" y="1"/>
                </a:lnTo>
                <a:lnTo>
                  <a:pt x="8506" y="4549"/>
                </a:lnTo>
                <a:lnTo>
                  <a:pt x="568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a:off x="7013235" y="4211330"/>
            <a:ext cx="533713" cy="455121"/>
          </a:xfrm>
          <a:custGeom>
            <a:avLst/>
            <a:gdLst/>
            <a:ahLst/>
            <a:cxnLst/>
            <a:rect l="l" t="t" r="r" b="b"/>
            <a:pathLst>
              <a:path w="16465" h="14237" extrusionOk="0">
                <a:moveTo>
                  <a:pt x="1" y="1"/>
                </a:moveTo>
                <a:lnTo>
                  <a:pt x="8506" y="14236"/>
                </a:lnTo>
                <a:lnTo>
                  <a:pt x="16465" y="1"/>
                </a:lnTo>
                <a:lnTo>
                  <a:pt x="11371" y="1"/>
                </a:lnTo>
                <a:lnTo>
                  <a:pt x="8506" y="4549"/>
                </a:lnTo>
                <a:lnTo>
                  <a:pt x="509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3"/>
          <p:cNvSpPr/>
          <p:nvPr/>
        </p:nvSpPr>
        <p:spPr>
          <a:xfrm>
            <a:off x="7546897" y="4211330"/>
            <a:ext cx="535172" cy="455121"/>
          </a:xfrm>
          <a:custGeom>
            <a:avLst/>
            <a:gdLst/>
            <a:ahLst/>
            <a:cxnLst/>
            <a:rect l="l" t="t" r="r" b="b"/>
            <a:pathLst>
              <a:path w="16510" h="14237" extrusionOk="0">
                <a:moveTo>
                  <a:pt x="1" y="1"/>
                </a:moveTo>
                <a:lnTo>
                  <a:pt x="8551" y="14236"/>
                </a:lnTo>
                <a:lnTo>
                  <a:pt x="16510" y="1"/>
                </a:lnTo>
                <a:lnTo>
                  <a:pt x="11371" y="1"/>
                </a:lnTo>
                <a:lnTo>
                  <a:pt x="8551" y="4549"/>
                </a:lnTo>
                <a:lnTo>
                  <a:pt x="5140"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p:cNvSpPr/>
          <p:nvPr/>
        </p:nvSpPr>
        <p:spPr>
          <a:xfrm>
            <a:off x="8082019" y="4211330"/>
            <a:ext cx="552870" cy="455121"/>
          </a:xfrm>
          <a:custGeom>
            <a:avLst/>
            <a:gdLst/>
            <a:ahLst/>
            <a:cxnLst/>
            <a:rect l="l" t="t" r="r" b="b"/>
            <a:pathLst>
              <a:path w="17056" h="14237" extrusionOk="0">
                <a:moveTo>
                  <a:pt x="1" y="1"/>
                </a:moveTo>
                <a:lnTo>
                  <a:pt x="8506" y="14236"/>
                </a:lnTo>
                <a:lnTo>
                  <a:pt x="17056" y="1"/>
                </a:lnTo>
                <a:lnTo>
                  <a:pt x="11371" y="1"/>
                </a:lnTo>
                <a:lnTo>
                  <a:pt x="8506" y="4549"/>
                </a:lnTo>
                <a:lnTo>
                  <a:pt x="509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a:off x="8615682" y="4211330"/>
            <a:ext cx="552870" cy="455121"/>
          </a:xfrm>
          <a:custGeom>
            <a:avLst/>
            <a:gdLst/>
            <a:ahLst/>
            <a:cxnLst/>
            <a:rect l="l" t="t" r="r" b="b"/>
            <a:pathLst>
              <a:path w="17056" h="14237" extrusionOk="0">
                <a:moveTo>
                  <a:pt x="1" y="1"/>
                </a:moveTo>
                <a:lnTo>
                  <a:pt x="8551" y="14236"/>
                </a:lnTo>
                <a:lnTo>
                  <a:pt x="17056" y="1"/>
                </a:lnTo>
                <a:lnTo>
                  <a:pt x="11371" y="1"/>
                </a:lnTo>
                <a:lnTo>
                  <a:pt x="8551" y="4549"/>
                </a:lnTo>
                <a:lnTo>
                  <a:pt x="5140"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a:off x="1614763" y="4683812"/>
            <a:ext cx="552870" cy="455089"/>
          </a:xfrm>
          <a:custGeom>
            <a:avLst/>
            <a:gdLst/>
            <a:ahLst/>
            <a:cxnLst/>
            <a:rect l="l" t="t" r="r" b="b"/>
            <a:pathLst>
              <a:path w="17056" h="14236" extrusionOk="0">
                <a:moveTo>
                  <a:pt x="9096" y="1"/>
                </a:moveTo>
                <a:lnTo>
                  <a:pt x="0" y="14236"/>
                </a:lnTo>
                <a:lnTo>
                  <a:pt x="5685" y="14236"/>
                </a:lnTo>
                <a:lnTo>
                  <a:pt x="8505" y="9688"/>
                </a:lnTo>
                <a:lnTo>
                  <a:pt x="11370" y="14236"/>
                </a:lnTo>
                <a:lnTo>
                  <a:pt x="17055" y="14236"/>
                </a:lnTo>
                <a:lnTo>
                  <a:pt x="909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a:off x="2148394" y="4683812"/>
            <a:ext cx="552870" cy="455089"/>
          </a:xfrm>
          <a:custGeom>
            <a:avLst/>
            <a:gdLst/>
            <a:ahLst/>
            <a:cxnLst/>
            <a:rect l="l" t="t" r="r" b="b"/>
            <a:pathLst>
              <a:path w="17056" h="14236" extrusionOk="0">
                <a:moveTo>
                  <a:pt x="9097" y="1"/>
                </a:moveTo>
                <a:lnTo>
                  <a:pt x="1" y="14236"/>
                </a:lnTo>
                <a:lnTo>
                  <a:pt x="5686" y="14236"/>
                </a:lnTo>
                <a:lnTo>
                  <a:pt x="8551" y="9688"/>
                </a:lnTo>
                <a:lnTo>
                  <a:pt x="11371" y="14236"/>
                </a:lnTo>
                <a:lnTo>
                  <a:pt x="17056" y="14236"/>
                </a:lnTo>
                <a:lnTo>
                  <a:pt x="9097"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a:off x="2683515" y="4683812"/>
            <a:ext cx="552870" cy="455089"/>
          </a:xfrm>
          <a:custGeom>
            <a:avLst/>
            <a:gdLst/>
            <a:ahLst/>
            <a:cxnLst/>
            <a:rect l="l" t="t" r="r" b="b"/>
            <a:pathLst>
              <a:path w="17056" h="14236" extrusionOk="0">
                <a:moveTo>
                  <a:pt x="9097" y="1"/>
                </a:moveTo>
                <a:lnTo>
                  <a:pt x="1" y="14236"/>
                </a:lnTo>
                <a:lnTo>
                  <a:pt x="5686" y="14236"/>
                </a:lnTo>
                <a:lnTo>
                  <a:pt x="8506" y="9688"/>
                </a:lnTo>
                <a:lnTo>
                  <a:pt x="11917" y="14236"/>
                </a:lnTo>
                <a:lnTo>
                  <a:pt x="17056" y="14236"/>
                </a:lnTo>
                <a:lnTo>
                  <a:pt x="9097"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a:off x="3236335" y="4683812"/>
            <a:ext cx="533713" cy="455089"/>
          </a:xfrm>
          <a:custGeom>
            <a:avLst/>
            <a:gdLst/>
            <a:ahLst/>
            <a:cxnLst/>
            <a:rect l="l" t="t" r="r" b="b"/>
            <a:pathLst>
              <a:path w="16465" h="14236" extrusionOk="0">
                <a:moveTo>
                  <a:pt x="8506" y="1"/>
                </a:moveTo>
                <a:lnTo>
                  <a:pt x="1" y="14236"/>
                </a:lnTo>
                <a:lnTo>
                  <a:pt x="5095" y="14236"/>
                </a:lnTo>
                <a:lnTo>
                  <a:pt x="8506" y="9688"/>
                </a:lnTo>
                <a:lnTo>
                  <a:pt x="11371" y="14236"/>
                </a:lnTo>
                <a:lnTo>
                  <a:pt x="16465" y="14236"/>
                </a:lnTo>
                <a:lnTo>
                  <a:pt x="850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3769997" y="4683812"/>
            <a:ext cx="535172" cy="455089"/>
          </a:xfrm>
          <a:custGeom>
            <a:avLst/>
            <a:gdLst/>
            <a:ahLst/>
            <a:cxnLst/>
            <a:rect l="l" t="t" r="r" b="b"/>
            <a:pathLst>
              <a:path w="16510" h="14236" extrusionOk="0">
                <a:moveTo>
                  <a:pt x="8551" y="1"/>
                </a:moveTo>
                <a:lnTo>
                  <a:pt x="1" y="14236"/>
                </a:lnTo>
                <a:lnTo>
                  <a:pt x="5140" y="14236"/>
                </a:lnTo>
                <a:lnTo>
                  <a:pt x="8551" y="9688"/>
                </a:lnTo>
                <a:lnTo>
                  <a:pt x="11371" y="14236"/>
                </a:lnTo>
                <a:lnTo>
                  <a:pt x="16510" y="14236"/>
                </a:lnTo>
                <a:lnTo>
                  <a:pt x="8551"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4305119" y="4683812"/>
            <a:ext cx="552870" cy="455089"/>
          </a:xfrm>
          <a:custGeom>
            <a:avLst/>
            <a:gdLst/>
            <a:ahLst/>
            <a:cxnLst/>
            <a:rect l="l" t="t" r="r" b="b"/>
            <a:pathLst>
              <a:path w="17056" h="14236" extrusionOk="0">
                <a:moveTo>
                  <a:pt x="8506" y="1"/>
                </a:moveTo>
                <a:lnTo>
                  <a:pt x="1" y="14236"/>
                </a:lnTo>
                <a:lnTo>
                  <a:pt x="5095" y="14236"/>
                </a:lnTo>
                <a:lnTo>
                  <a:pt x="8506" y="9688"/>
                </a:lnTo>
                <a:lnTo>
                  <a:pt x="11371" y="14236"/>
                </a:lnTo>
                <a:lnTo>
                  <a:pt x="17056" y="14236"/>
                </a:lnTo>
                <a:lnTo>
                  <a:pt x="850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a:off x="4838782" y="4683812"/>
            <a:ext cx="552870" cy="455089"/>
          </a:xfrm>
          <a:custGeom>
            <a:avLst/>
            <a:gdLst/>
            <a:ahLst/>
            <a:cxnLst/>
            <a:rect l="l" t="t" r="r" b="b"/>
            <a:pathLst>
              <a:path w="17056" h="14236" extrusionOk="0">
                <a:moveTo>
                  <a:pt x="8551" y="1"/>
                </a:moveTo>
                <a:lnTo>
                  <a:pt x="1" y="14236"/>
                </a:lnTo>
                <a:lnTo>
                  <a:pt x="5140" y="14236"/>
                </a:lnTo>
                <a:lnTo>
                  <a:pt x="8551" y="9688"/>
                </a:lnTo>
                <a:lnTo>
                  <a:pt x="11371" y="14236"/>
                </a:lnTo>
                <a:lnTo>
                  <a:pt x="17056" y="14236"/>
                </a:lnTo>
                <a:lnTo>
                  <a:pt x="8551"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a:off x="1614763" y="4211330"/>
            <a:ext cx="552870" cy="455121"/>
          </a:xfrm>
          <a:custGeom>
            <a:avLst/>
            <a:gdLst/>
            <a:ahLst/>
            <a:cxnLst/>
            <a:rect l="l" t="t" r="r" b="b"/>
            <a:pathLst>
              <a:path w="17056" h="14237" extrusionOk="0">
                <a:moveTo>
                  <a:pt x="0" y="1"/>
                </a:moveTo>
                <a:lnTo>
                  <a:pt x="9096" y="14236"/>
                </a:lnTo>
                <a:lnTo>
                  <a:pt x="17055" y="1"/>
                </a:lnTo>
                <a:lnTo>
                  <a:pt x="11370" y="1"/>
                </a:lnTo>
                <a:lnTo>
                  <a:pt x="8505" y="4549"/>
                </a:lnTo>
                <a:lnTo>
                  <a:pt x="568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2148394" y="4211330"/>
            <a:ext cx="552870" cy="455121"/>
          </a:xfrm>
          <a:custGeom>
            <a:avLst/>
            <a:gdLst/>
            <a:ahLst/>
            <a:cxnLst/>
            <a:rect l="l" t="t" r="r" b="b"/>
            <a:pathLst>
              <a:path w="17056" h="14237" extrusionOk="0">
                <a:moveTo>
                  <a:pt x="1" y="1"/>
                </a:moveTo>
                <a:lnTo>
                  <a:pt x="9097" y="14236"/>
                </a:lnTo>
                <a:lnTo>
                  <a:pt x="17056" y="1"/>
                </a:lnTo>
                <a:lnTo>
                  <a:pt x="11371" y="1"/>
                </a:lnTo>
                <a:lnTo>
                  <a:pt x="8551" y="4549"/>
                </a:lnTo>
                <a:lnTo>
                  <a:pt x="568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2683515" y="4211330"/>
            <a:ext cx="552870" cy="455121"/>
          </a:xfrm>
          <a:custGeom>
            <a:avLst/>
            <a:gdLst/>
            <a:ahLst/>
            <a:cxnLst/>
            <a:rect l="l" t="t" r="r" b="b"/>
            <a:pathLst>
              <a:path w="17056" h="14237" extrusionOk="0">
                <a:moveTo>
                  <a:pt x="1" y="1"/>
                </a:moveTo>
                <a:lnTo>
                  <a:pt x="9097" y="14236"/>
                </a:lnTo>
                <a:lnTo>
                  <a:pt x="17056" y="1"/>
                </a:lnTo>
                <a:lnTo>
                  <a:pt x="11917" y="1"/>
                </a:lnTo>
                <a:lnTo>
                  <a:pt x="8506" y="4549"/>
                </a:lnTo>
                <a:lnTo>
                  <a:pt x="568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a:off x="3236335" y="4211330"/>
            <a:ext cx="533713" cy="455121"/>
          </a:xfrm>
          <a:custGeom>
            <a:avLst/>
            <a:gdLst/>
            <a:ahLst/>
            <a:cxnLst/>
            <a:rect l="l" t="t" r="r" b="b"/>
            <a:pathLst>
              <a:path w="16465" h="14237" extrusionOk="0">
                <a:moveTo>
                  <a:pt x="1" y="1"/>
                </a:moveTo>
                <a:lnTo>
                  <a:pt x="8506" y="14236"/>
                </a:lnTo>
                <a:lnTo>
                  <a:pt x="16465" y="1"/>
                </a:lnTo>
                <a:lnTo>
                  <a:pt x="11371" y="1"/>
                </a:lnTo>
                <a:lnTo>
                  <a:pt x="8506" y="4549"/>
                </a:lnTo>
                <a:lnTo>
                  <a:pt x="509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a:off x="3769997" y="4211330"/>
            <a:ext cx="535172" cy="455121"/>
          </a:xfrm>
          <a:custGeom>
            <a:avLst/>
            <a:gdLst/>
            <a:ahLst/>
            <a:cxnLst/>
            <a:rect l="l" t="t" r="r" b="b"/>
            <a:pathLst>
              <a:path w="16510" h="14237" extrusionOk="0">
                <a:moveTo>
                  <a:pt x="1" y="1"/>
                </a:moveTo>
                <a:lnTo>
                  <a:pt x="8551" y="14236"/>
                </a:lnTo>
                <a:lnTo>
                  <a:pt x="16510" y="1"/>
                </a:lnTo>
                <a:lnTo>
                  <a:pt x="11371" y="1"/>
                </a:lnTo>
                <a:lnTo>
                  <a:pt x="8551" y="4549"/>
                </a:lnTo>
                <a:lnTo>
                  <a:pt x="5140"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4305119" y="4211330"/>
            <a:ext cx="552870" cy="455121"/>
          </a:xfrm>
          <a:custGeom>
            <a:avLst/>
            <a:gdLst/>
            <a:ahLst/>
            <a:cxnLst/>
            <a:rect l="l" t="t" r="r" b="b"/>
            <a:pathLst>
              <a:path w="17056" h="14237" extrusionOk="0">
                <a:moveTo>
                  <a:pt x="1" y="1"/>
                </a:moveTo>
                <a:lnTo>
                  <a:pt x="8506" y="14236"/>
                </a:lnTo>
                <a:lnTo>
                  <a:pt x="17056" y="1"/>
                </a:lnTo>
                <a:lnTo>
                  <a:pt x="11371" y="1"/>
                </a:lnTo>
                <a:lnTo>
                  <a:pt x="8506" y="4549"/>
                </a:lnTo>
                <a:lnTo>
                  <a:pt x="509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4838782" y="4211330"/>
            <a:ext cx="552870" cy="455121"/>
          </a:xfrm>
          <a:custGeom>
            <a:avLst/>
            <a:gdLst/>
            <a:ahLst/>
            <a:cxnLst/>
            <a:rect l="l" t="t" r="r" b="b"/>
            <a:pathLst>
              <a:path w="17056" h="14237" extrusionOk="0">
                <a:moveTo>
                  <a:pt x="1" y="1"/>
                </a:moveTo>
                <a:lnTo>
                  <a:pt x="8551" y="14236"/>
                </a:lnTo>
                <a:lnTo>
                  <a:pt x="17056" y="1"/>
                </a:lnTo>
                <a:lnTo>
                  <a:pt x="11371" y="1"/>
                </a:lnTo>
                <a:lnTo>
                  <a:pt x="8551" y="4549"/>
                </a:lnTo>
                <a:lnTo>
                  <a:pt x="5140"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528288" y="4683812"/>
            <a:ext cx="552870" cy="455089"/>
          </a:xfrm>
          <a:custGeom>
            <a:avLst/>
            <a:gdLst/>
            <a:ahLst/>
            <a:cxnLst/>
            <a:rect l="l" t="t" r="r" b="b"/>
            <a:pathLst>
              <a:path w="17056" h="14236" extrusionOk="0">
                <a:moveTo>
                  <a:pt x="9096" y="1"/>
                </a:moveTo>
                <a:lnTo>
                  <a:pt x="0" y="14236"/>
                </a:lnTo>
                <a:lnTo>
                  <a:pt x="5685" y="14236"/>
                </a:lnTo>
                <a:lnTo>
                  <a:pt x="8505" y="9688"/>
                </a:lnTo>
                <a:lnTo>
                  <a:pt x="11370" y="14236"/>
                </a:lnTo>
                <a:lnTo>
                  <a:pt x="17055" y="14236"/>
                </a:lnTo>
                <a:lnTo>
                  <a:pt x="909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1061919" y="4683812"/>
            <a:ext cx="552870" cy="455089"/>
          </a:xfrm>
          <a:custGeom>
            <a:avLst/>
            <a:gdLst/>
            <a:ahLst/>
            <a:cxnLst/>
            <a:rect l="l" t="t" r="r" b="b"/>
            <a:pathLst>
              <a:path w="17056" h="14236" extrusionOk="0">
                <a:moveTo>
                  <a:pt x="9097" y="1"/>
                </a:moveTo>
                <a:lnTo>
                  <a:pt x="1" y="14236"/>
                </a:lnTo>
                <a:lnTo>
                  <a:pt x="5686" y="14236"/>
                </a:lnTo>
                <a:lnTo>
                  <a:pt x="8551" y="9688"/>
                </a:lnTo>
                <a:lnTo>
                  <a:pt x="11371" y="14236"/>
                </a:lnTo>
                <a:lnTo>
                  <a:pt x="17056" y="14236"/>
                </a:lnTo>
                <a:lnTo>
                  <a:pt x="9097"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528288" y="4211330"/>
            <a:ext cx="552870" cy="455121"/>
          </a:xfrm>
          <a:custGeom>
            <a:avLst/>
            <a:gdLst/>
            <a:ahLst/>
            <a:cxnLst/>
            <a:rect l="l" t="t" r="r" b="b"/>
            <a:pathLst>
              <a:path w="17056" h="14237" extrusionOk="0">
                <a:moveTo>
                  <a:pt x="0" y="1"/>
                </a:moveTo>
                <a:lnTo>
                  <a:pt x="9096" y="14236"/>
                </a:lnTo>
                <a:lnTo>
                  <a:pt x="17055" y="1"/>
                </a:lnTo>
                <a:lnTo>
                  <a:pt x="11370" y="1"/>
                </a:lnTo>
                <a:lnTo>
                  <a:pt x="8505" y="4549"/>
                </a:lnTo>
                <a:lnTo>
                  <a:pt x="568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3"/>
          <p:cNvSpPr/>
          <p:nvPr/>
        </p:nvSpPr>
        <p:spPr>
          <a:xfrm>
            <a:off x="1061919" y="4211330"/>
            <a:ext cx="552870" cy="455121"/>
          </a:xfrm>
          <a:custGeom>
            <a:avLst/>
            <a:gdLst/>
            <a:ahLst/>
            <a:cxnLst/>
            <a:rect l="l" t="t" r="r" b="b"/>
            <a:pathLst>
              <a:path w="17056" h="14237" extrusionOk="0">
                <a:moveTo>
                  <a:pt x="1" y="1"/>
                </a:moveTo>
                <a:lnTo>
                  <a:pt x="9097" y="14236"/>
                </a:lnTo>
                <a:lnTo>
                  <a:pt x="17056" y="1"/>
                </a:lnTo>
                <a:lnTo>
                  <a:pt x="11371" y="1"/>
                </a:lnTo>
                <a:lnTo>
                  <a:pt x="8551" y="4549"/>
                </a:lnTo>
                <a:lnTo>
                  <a:pt x="568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3"/>
          <p:cNvSpPr/>
          <p:nvPr/>
        </p:nvSpPr>
        <p:spPr>
          <a:xfrm>
            <a:off x="-24562" y="4683812"/>
            <a:ext cx="552870" cy="455089"/>
          </a:xfrm>
          <a:custGeom>
            <a:avLst/>
            <a:gdLst/>
            <a:ahLst/>
            <a:cxnLst/>
            <a:rect l="l" t="t" r="r" b="b"/>
            <a:pathLst>
              <a:path w="17056" h="14236" extrusionOk="0">
                <a:moveTo>
                  <a:pt x="9096" y="1"/>
                </a:moveTo>
                <a:lnTo>
                  <a:pt x="0" y="14236"/>
                </a:lnTo>
                <a:lnTo>
                  <a:pt x="5685" y="14236"/>
                </a:lnTo>
                <a:lnTo>
                  <a:pt x="8505" y="9688"/>
                </a:lnTo>
                <a:lnTo>
                  <a:pt x="11370" y="14236"/>
                </a:lnTo>
                <a:lnTo>
                  <a:pt x="17055" y="14236"/>
                </a:lnTo>
                <a:lnTo>
                  <a:pt x="909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24562" y="4211330"/>
            <a:ext cx="552870" cy="455121"/>
          </a:xfrm>
          <a:custGeom>
            <a:avLst/>
            <a:gdLst/>
            <a:ahLst/>
            <a:cxnLst/>
            <a:rect l="l" t="t" r="r" b="b"/>
            <a:pathLst>
              <a:path w="17056" h="14237" extrusionOk="0">
                <a:moveTo>
                  <a:pt x="0" y="1"/>
                </a:moveTo>
                <a:lnTo>
                  <a:pt x="9096" y="14236"/>
                </a:lnTo>
                <a:lnTo>
                  <a:pt x="17055" y="1"/>
                </a:lnTo>
                <a:lnTo>
                  <a:pt x="11370" y="1"/>
                </a:lnTo>
                <a:lnTo>
                  <a:pt x="8505" y="4549"/>
                </a:lnTo>
                <a:lnTo>
                  <a:pt x="568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1">
  <p:cSld name="CUSTOM_4">
    <p:spTree>
      <p:nvGrpSpPr>
        <p:cNvPr id="1" name="Shape 254"/>
        <p:cNvGrpSpPr/>
        <p:nvPr/>
      </p:nvGrpSpPr>
      <p:grpSpPr>
        <a:xfrm>
          <a:off x="0" y="0"/>
          <a:ext cx="0" cy="0"/>
          <a:chOff x="0" y="0"/>
          <a:chExt cx="0" cy="0"/>
        </a:xfrm>
      </p:grpSpPr>
      <p:sp>
        <p:nvSpPr>
          <p:cNvPr id="255" name="Google Shape;255;p18"/>
          <p:cNvSpPr txBox="1">
            <a:spLocks noGrp="1"/>
          </p:cNvSpPr>
          <p:nvPr>
            <p:ph type="title"/>
          </p:nvPr>
        </p:nvSpPr>
        <p:spPr>
          <a:xfrm>
            <a:off x="1033075" y="539500"/>
            <a:ext cx="6719400" cy="530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Barlow Condensed"/>
              <a:buNone/>
              <a:defRPr b="1">
                <a:latin typeface="Barlow Condensed"/>
                <a:ea typeface="Barlow Condensed"/>
                <a:cs typeface="Barlow Condensed"/>
                <a:sym typeface="Barlow Condensed"/>
              </a:defRPr>
            </a:lvl1pPr>
            <a:lvl2pPr lvl="1">
              <a:spcBef>
                <a:spcPts val="0"/>
              </a:spcBef>
              <a:spcAft>
                <a:spcPts val="0"/>
              </a:spcAft>
              <a:buSzPts val="2800"/>
              <a:buFont typeface="Barlow Condensed"/>
              <a:buNone/>
              <a:defRPr>
                <a:latin typeface="Barlow Condensed"/>
                <a:ea typeface="Barlow Condensed"/>
                <a:cs typeface="Barlow Condensed"/>
                <a:sym typeface="Barlow Condensed"/>
              </a:defRPr>
            </a:lvl2pPr>
            <a:lvl3pPr lvl="2">
              <a:spcBef>
                <a:spcPts val="0"/>
              </a:spcBef>
              <a:spcAft>
                <a:spcPts val="0"/>
              </a:spcAft>
              <a:buSzPts val="2800"/>
              <a:buFont typeface="Barlow Condensed"/>
              <a:buNone/>
              <a:defRPr>
                <a:latin typeface="Barlow Condensed"/>
                <a:ea typeface="Barlow Condensed"/>
                <a:cs typeface="Barlow Condensed"/>
                <a:sym typeface="Barlow Condensed"/>
              </a:defRPr>
            </a:lvl3pPr>
            <a:lvl4pPr lvl="3">
              <a:spcBef>
                <a:spcPts val="0"/>
              </a:spcBef>
              <a:spcAft>
                <a:spcPts val="0"/>
              </a:spcAft>
              <a:buSzPts val="2800"/>
              <a:buFont typeface="Barlow Condensed"/>
              <a:buNone/>
              <a:defRPr>
                <a:latin typeface="Barlow Condensed"/>
                <a:ea typeface="Barlow Condensed"/>
                <a:cs typeface="Barlow Condensed"/>
                <a:sym typeface="Barlow Condensed"/>
              </a:defRPr>
            </a:lvl4pPr>
            <a:lvl5pPr lvl="4">
              <a:spcBef>
                <a:spcPts val="0"/>
              </a:spcBef>
              <a:spcAft>
                <a:spcPts val="0"/>
              </a:spcAft>
              <a:buSzPts val="2800"/>
              <a:buFont typeface="Barlow Condensed"/>
              <a:buNone/>
              <a:defRPr>
                <a:latin typeface="Barlow Condensed"/>
                <a:ea typeface="Barlow Condensed"/>
                <a:cs typeface="Barlow Condensed"/>
                <a:sym typeface="Barlow Condensed"/>
              </a:defRPr>
            </a:lvl5pPr>
            <a:lvl6pPr lvl="5">
              <a:spcBef>
                <a:spcPts val="0"/>
              </a:spcBef>
              <a:spcAft>
                <a:spcPts val="0"/>
              </a:spcAft>
              <a:buSzPts val="2800"/>
              <a:buFont typeface="Barlow Condensed"/>
              <a:buNone/>
              <a:defRPr>
                <a:latin typeface="Barlow Condensed"/>
                <a:ea typeface="Barlow Condensed"/>
                <a:cs typeface="Barlow Condensed"/>
                <a:sym typeface="Barlow Condensed"/>
              </a:defRPr>
            </a:lvl6pPr>
            <a:lvl7pPr lvl="6">
              <a:spcBef>
                <a:spcPts val="0"/>
              </a:spcBef>
              <a:spcAft>
                <a:spcPts val="0"/>
              </a:spcAft>
              <a:buSzPts val="2800"/>
              <a:buFont typeface="Barlow Condensed"/>
              <a:buNone/>
              <a:defRPr>
                <a:latin typeface="Barlow Condensed"/>
                <a:ea typeface="Barlow Condensed"/>
                <a:cs typeface="Barlow Condensed"/>
                <a:sym typeface="Barlow Condensed"/>
              </a:defRPr>
            </a:lvl7pPr>
            <a:lvl8pPr lvl="7">
              <a:spcBef>
                <a:spcPts val="0"/>
              </a:spcBef>
              <a:spcAft>
                <a:spcPts val="0"/>
              </a:spcAft>
              <a:buSzPts val="2800"/>
              <a:buFont typeface="Barlow Condensed"/>
              <a:buNone/>
              <a:defRPr>
                <a:latin typeface="Barlow Condensed"/>
                <a:ea typeface="Barlow Condensed"/>
                <a:cs typeface="Barlow Condensed"/>
                <a:sym typeface="Barlow Condensed"/>
              </a:defRPr>
            </a:lvl8pPr>
            <a:lvl9pPr lvl="8">
              <a:spcBef>
                <a:spcPts val="0"/>
              </a:spcBef>
              <a:spcAft>
                <a:spcPts val="0"/>
              </a:spcAft>
              <a:buSzPts val="2800"/>
              <a:buFont typeface="Barlow Condensed"/>
              <a:buNone/>
              <a:defRPr>
                <a:latin typeface="Barlow Condensed"/>
                <a:ea typeface="Barlow Condensed"/>
                <a:cs typeface="Barlow Condensed"/>
                <a:sym typeface="Barlow Condensed"/>
              </a:defRPr>
            </a:lvl9pPr>
          </a:lstStyle>
          <a:p>
            <a:endParaRPr/>
          </a:p>
        </p:txBody>
      </p:sp>
      <p:sp>
        <p:nvSpPr>
          <p:cNvPr id="256" name="Google Shape;256;p18"/>
          <p:cNvSpPr txBox="1">
            <a:spLocks noGrp="1"/>
          </p:cNvSpPr>
          <p:nvPr>
            <p:ph type="subTitle" idx="1"/>
          </p:nvPr>
        </p:nvSpPr>
        <p:spPr>
          <a:xfrm>
            <a:off x="713225" y="1512375"/>
            <a:ext cx="7001100" cy="3057300"/>
          </a:xfrm>
          <a:prstGeom prst="rect">
            <a:avLst/>
          </a:prstGeom>
        </p:spPr>
        <p:txBody>
          <a:bodyPr spcFirstLastPara="1" wrap="square" lIns="91425" tIns="91425" rIns="91425" bIns="91425" anchor="t" anchorCtr="0">
            <a:noAutofit/>
          </a:bodyPr>
          <a:lstStyle>
            <a:lvl1pPr lvl="0">
              <a:spcBef>
                <a:spcPts val="0"/>
              </a:spcBef>
              <a:spcAft>
                <a:spcPts val="0"/>
              </a:spcAft>
              <a:buClr>
                <a:srgbClr val="000000"/>
              </a:buClr>
              <a:buSzPts val="1800"/>
              <a:buChar char="●"/>
              <a:defRPr sz="1400">
                <a:solidFill>
                  <a:srgbClr val="000000"/>
                </a:solidFill>
                <a:latin typeface="Barlow Condensed"/>
                <a:ea typeface="Barlow Condensed"/>
                <a:cs typeface="Barlow Condensed"/>
                <a:sym typeface="Barlow Condensed"/>
              </a:defRPr>
            </a:lvl1pPr>
            <a:lvl2pPr lvl="1">
              <a:spcBef>
                <a:spcPts val="1600"/>
              </a:spcBef>
              <a:spcAft>
                <a:spcPts val="0"/>
              </a:spcAft>
              <a:buClr>
                <a:srgbClr val="000000"/>
              </a:buClr>
              <a:buSzPts val="1400"/>
              <a:buChar char="○"/>
              <a:defRPr>
                <a:solidFill>
                  <a:srgbClr val="000000"/>
                </a:solidFill>
              </a:defRPr>
            </a:lvl2pPr>
            <a:lvl3pPr lvl="2">
              <a:spcBef>
                <a:spcPts val="1600"/>
              </a:spcBef>
              <a:spcAft>
                <a:spcPts val="0"/>
              </a:spcAft>
              <a:buClr>
                <a:srgbClr val="000000"/>
              </a:buClr>
              <a:buSzPts val="1400"/>
              <a:buChar char="■"/>
              <a:defRPr>
                <a:solidFill>
                  <a:srgbClr val="000000"/>
                </a:solidFill>
              </a:defRPr>
            </a:lvl3pPr>
            <a:lvl4pPr lvl="3">
              <a:spcBef>
                <a:spcPts val="1600"/>
              </a:spcBef>
              <a:spcAft>
                <a:spcPts val="0"/>
              </a:spcAft>
              <a:buClr>
                <a:srgbClr val="000000"/>
              </a:buClr>
              <a:buSzPts val="1400"/>
              <a:buChar char="●"/>
              <a:defRPr>
                <a:solidFill>
                  <a:srgbClr val="000000"/>
                </a:solidFill>
              </a:defRPr>
            </a:lvl4pPr>
            <a:lvl5pPr lvl="4">
              <a:spcBef>
                <a:spcPts val="1600"/>
              </a:spcBef>
              <a:spcAft>
                <a:spcPts val="0"/>
              </a:spcAft>
              <a:buClr>
                <a:srgbClr val="000000"/>
              </a:buClr>
              <a:buSzPts val="1400"/>
              <a:buChar char="○"/>
              <a:defRPr>
                <a:solidFill>
                  <a:srgbClr val="000000"/>
                </a:solidFill>
              </a:defRPr>
            </a:lvl5pPr>
            <a:lvl6pPr lvl="5">
              <a:spcBef>
                <a:spcPts val="1600"/>
              </a:spcBef>
              <a:spcAft>
                <a:spcPts val="0"/>
              </a:spcAft>
              <a:buClr>
                <a:srgbClr val="000000"/>
              </a:buClr>
              <a:buSzPts val="1400"/>
              <a:buChar char="■"/>
              <a:defRPr>
                <a:solidFill>
                  <a:srgbClr val="000000"/>
                </a:solidFill>
              </a:defRPr>
            </a:lvl6pPr>
            <a:lvl7pPr lvl="6">
              <a:spcBef>
                <a:spcPts val="1600"/>
              </a:spcBef>
              <a:spcAft>
                <a:spcPts val="0"/>
              </a:spcAft>
              <a:buClr>
                <a:srgbClr val="000000"/>
              </a:buClr>
              <a:buSzPts val="1400"/>
              <a:buChar char="●"/>
              <a:defRPr>
                <a:solidFill>
                  <a:srgbClr val="000000"/>
                </a:solidFill>
              </a:defRPr>
            </a:lvl7pPr>
            <a:lvl8pPr lvl="7">
              <a:spcBef>
                <a:spcPts val="1600"/>
              </a:spcBef>
              <a:spcAft>
                <a:spcPts val="0"/>
              </a:spcAft>
              <a:buClr>
                <a:srgbClr val="000000"/>
              </a:buClr>
              <a:buSzPts val="1400"/>
              <a:buChar char="○"/>
              <a:defRPr>
                <a:solidFill>
                  <a:srgbClr val="000000"/>
                </a:solidFill>
              </a:defRPr>
            </a:lvl8pPr>
            <a:lvl9pPr lvl="8">
              <a:spcBef>
                <a:spcPts val="1600"/>
              </a:spcBef>
              <a:spcAft>
                <a:spcPts val="1600"/>
              </a:spcAft>
              <a:buClr>
                <a:srgbClr val="000000"/>
              </a:buClr>
              <a:buSzPts val="1400"/>
              <a:buChar char="■"/>
              <a:defRPr>
                <a:solidFill>
                  <a:srgbClr val="000000"/>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257"/>
        <p:cNvGrpSpPr/>
        <p:nvPr/>
      </p:nvGrpSpPr>
      <p:grpSpPr>
        <a:xfrm>
          <a:off x="0" y="0"/>
          <a:ext cx="0" cy="0"/>
          <a:chOff x="0" y="0"/>
          <a:chExt cx="0" cy="0"/>
        </a:xfrm>
      </p:grpSpPr>
      <p:sp>
        <p:nvSpPr>
          <p:cNvPr id="258" name="Google Shape;258;p19"/>
          <p:cNvSpPr txBox="1">
            <a:spLocks noGrp="1"/>
          </p:cNvSpPr>
          <p:nvPr>
            <p:ph type="title"/>
          </p:nvPr>
        </p:nvSpPr>
        <p:spPr>
          <a:xfrm>
            <a:off x="834950" y="3850750"/>
            <a:ext cx="3538800" cy="4797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Barlow Condensed"/>
              <a:buNone/>
              <a:defRPr sz="1800" b="1">
                <a:latin typeface="Barlow Condensed"/>
                <a:ea typeface="Barlow Condensed"/>
                <a:cs typeface="Barlow Condensed"/>
                <a:sym typeface="Barlow Condensed"/>
              </a:defRPr>
            </a:lvl1pPr>
            <a:lvl2pPr lvl="1">
              <a:spcBef>
                <a:spcPts val="0"/>
              </a:spcBef>
              <a:spcAft>
                <a:spcPts val="0"/>
              </a:spcAft>
              <a:buSzPts val="1800"/>
              <a:buFont typeface="Barlow Condensed"/>
              <a:buNone/>
              <a:defRPr sz="1800" b="1">
                <a:latin typeface="Barlow Condensed"/>
                <a:ea typeface="Barlow Condensed"/>
                <a:cs typeface="Barlow Condensed"/>
                <a:sym typeface="Barlow Condensed"/>
              </a:defRPr>
            </a:lvl2pPr>
            <a:lvl3pPr lvl="2">
              <a:spcBef>
                <a:spcPts val="0"/>
              </a:spcBef>
              <a:spcAft>
                <a:spcPts val="0"/>
              </a:spcAft>
              <a:buSzPts val="1800"/>
              <a:buFont typeface="Barlow Condensed"/>
              <a:buNone/>
              <a:defRPr sz="1800" b="1">
                <a:latin typeface="Barlow Condensed"/>
                <a:ea typeface="Barlow Condensed"/>
                <a:cs typeface="Barlow Condensed"/>
                <a:sym typeface="Barlow Condensed"/>
              </a:defRPr>
            </a:lvl3pPr>
            <a:lvl4pPr lvl="3">
              <a:spcBef>
                <a:spcPts val="0"/>
              </a:spcBef>
              <a:spcAft>
                <a:spcPts val="0"/>
              </a:spcAft>
              <a:buSzPts val="1800"/>
              <a:buFont typeface="Barlow Condensed"/>
              <a:buNone/>
              <a:defRPr sz="1800" b="1">
                <a:latin typeface="Barlow Condensed"/>
                <a:ea typeface="Barlow Condensed"/>
                <a:cs typeface="Barlow Condensed"/>
                <a:sym typeface="Barlow Condensed"/>
              </a:defRPr>
            </a:lvl4pPr>
            <a:lvl5pPr lvl="4">
              <a:spcBef>
                <a:spcPts val="0"/>
              </a:spcBef>
              <a:spcAft>
                <a:spcPts val="0"/>
              </a:spcAft>
              <a:buSzPts val="1800"/>
              <a:buFont typeface="Barlow Condensed"/>
              <a:buNone/>
              <a:defRPr sz="1800" b="1">
                <a:latin typeface="Barlow Condensed"/>
                <a:ea typeface="Barlow Condensed"/>
                <a:cs typeface="Barlow Condensed"/>
                <a:sym typeface="Barlow Condensed"/>
              </a:defRPr>
            </a:lvl5pPr>
            <a:lvl6pPr lvl="5">
              <a:spcBef>
                <a:spcPts val="0"/>
              </a:spcBef>
              <a:spcAft>
                <a:spcPts val="0"/>
              </a:spcAft>
              <a:buSzPts val="1800"/>
              <a:buFont typeface="Barlow Condensed"/>
              <a:buNone/>
              <a:defRPr sz="1800" b="1">
                <a:latin typeface="Barlow Condensed"/>
                <a:ea typeface="Barlow Condensed"/>
                <a:cs typeface="Barlow Condensed"/>
                <a:sym typeface="Barlow Condensed"/>
              </a:defRPr>
            </a:lvl6pPr>
            <a:lvl7pPr lvl="6">
              <a:spcBef>
                <a:spcPts val="0"/>
              </a:spcBef>
              <a:spcAft>
                <a:spcPts val="0"/>
              </a:spcAft>
              <a:buSzPts val="1800"/>
              <a:buFont typeface="Barlow Condensed"/>
              <a:buNone/>
              <a:defRPr sz="1800" b="1">
                <a:latin typeface="Barlow Condensed"/>
                <a:ea typeface="Barlow Condensed"/>
                <a:cs typeface="Barlow Condensed"/>
                <a:sym typeface="Barlow Condensed"/>
              </a:defRPr>
            </a:lvl7pPr>
            <a:lvl8pPr lvl="7">
              <a:spcBef>
                <a:spcPts val="0"/>
              </a:spcBef>
              <a:spcAft>
                <a:spcPts val="0"/>
              </a:spcAft>
              <a:buSzPts val="1800"/>
              <a:buFont typeface="Barlow Condensed"/>
              <a:buNone/>
              <a:defRPr sz="1800" b="1">
                <a:latin typeface="Barlow Condensed"/>
                <a:ea typeface="Barlow Condensed"/>
                <a:cs typeface="Barlow Condensed"/>
                <a:sym typeface="Barlow Condensed"/>
              </a:defRPr>
            </a:lvl8pPr>
            <a:lvl9pPr lvl="8">
              <a:spcBef>
                <a:spcPts val="0"/>
              </a:spcBef>
              <a:spcAft>
                <a:spcPts val="0"/>
              </a:spcAft>
              <a:buSzPts val="1800"/>
              <a:buFont typeface="Barlow Condensed"/>
              <a:buNone/>
              <a:defRPr sz="1800" b="1">
                <a:latin typeface="Barlow Condensed"/>
                <a:ea typeface="Barlow Condensed"/>
                <a:cs typeface="Barlow Condensed"/>
                <a:sym typeface="Barlow Condensed"/>
              </a:defRPr>
            </a:lvl9pPr>
          </a:lstStyle>
          <a:p>
            <a:endParaRPr/>
          </a:p>
        </p:txBody>
      </p:sp>
      <p:sp>
        <p:nvSpPr>
          <p:cNvPr id="259" name="Google Shape;259;p19"/>
          <p:cNvSpPr txBox="1">
            <a:spLocks noGrp="1"/>
          </p:cNvSpPr>
          <p:nvPr>
            <p:ph type="subTitle" idx="1"/>
          </p:nvPr>
        </p:nvSpPr>
        <p:spPr>
          <a:xfrm>
            <a:off x="834999" y="2822050"/>
            <a:ext cx="3538800" cy="9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1pPr>
            <a:lvl2pPr lvl="1">
              <a:spcBef>
                <a:spcPts val="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2pPr>
            <a:lvl3pPr lvl="2">
              <a:spcBef>
                <a:spcPts val="160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3pPr>
            <a:lvl4pPr lvl="3">
              <a:spcBef>
                <a:spcPts val="160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4pPr>
            <a:lvl5pPr lvl="4">
              <a:spcBef>
                <a:spcPts val="160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5pPr>
            <a:lvl6pPr lvl="5">
              <a:spcBef>
                <a:spcPts val="160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6pPr>
            <a:lvl7pPr lvl="6">
              <a:spcBef>
                <a:spcPts val="160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7pPr>
            <a:lvl8pPr lvl="7">
              <a:spcBef>
                <a:spcPts val="1600"/>
              </a:spcBef>
              <a:spcAft>
                <a:spcPts val="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8pPr>
            <a:lvl9pPr lvl="8">
              <a:spcBef>
                <a:spcPts val="1600"/>
              </a:spcBef>
              <a:spcAft>
                <a:spcPts val="1600"/>
              </a:spcAft>
              <a:buClr>
                <a:srgbClr val="000000"/>
              </a:buClr>
              <a:buSzPts val="1400"/>
              <a:buFont typeface="Barlow Condensed"/>
              <a:buNone/>
              <a:defRPr>
                <a:solidFill>
                  <a:srgbClr val="000000"/>
                </a:solidFill>
                <a:latin typeface="Barlow Condensed"/>
                <a:ea typeface="Barlow Condensed"/>
                <a:cs typeface="Barlow Condensed"/>
                <a:sym typeface="Barlow Condensed"/>
              </a:defRPr>
            </a:lvl9pPr>
          </a:lstStyle>
          <a:p>
            <a:endParaRPr/>
          </a:p>
        </p:txBody>
      </p:sp>
      <p:sp>
        <p:nvSpPr>
          <p:cNvPr id="260" name="Google Shape;260;p19"/>
          <p:cNvSpPr/>
          <p:nvPr/>
        </p:nvSpPr>
        <p:spPr>
          <a:xfrm rot="10800000">
            <a:off x="5372994" y="-31025"/>
            <a:ext cx="3771000" cy="5211900"/>
          </a:xfrm>
          <a:prstGeom prst="rect">
            <a:avLst/>
          </a:pr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rot="10800000">
            <a:off x="8575623" y="10949"/>
            <a:ext cx="552870" cy="455089"/>
          </a:xfrm>
          <a:custGeom>
            <a:avLst/>
            <a:gdLst/>
            <a:ahLst/>
            <a:cxnLst/>
            <a:rect l="l" t="t" r="r" b="b"/>
            <a:pathLst>
              <a:path w="17056" h="14236" extrusionOk="0">
                <a:moveTo>
                  <a:pt x="9096" y="1"/>
                </a:moveTo>
                <a:lnTo>
                  <a:pt x="0" y="14236"/>
                </a:lnTo>
                <a:lnTo>
                  <a:pt x="5685" y="14236"/>
                </a:lnTo>
                <a:lnTo>
                  <a:pt x="8505" y="9688"/>
                </a:lnTo>
                <a:lnTo>
                  <a:pt x="11370" y="14236"/>
                </a:lnTo>
                <a:lnTo>
                  <a:pt x="17055" y="14236"/>
                </a:lnTo>
                <a:lnTo>
                  <a:pt x="909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rot="10800000">
            <a:off x="8041993" y="10949"/>
            <a:ext cx="552870" cy="455089"/>
          </a:xfrm>
          <a:custGeom>
            <a:avLst/>
            <a:gdLst/>
            <a:ahLst/>
            <a:cxnLst/>
            <a:rect l="l" t="t" r="r" b="b"/>
            <a:pathLst>
              <a:path w="17056" h="14236" extrusionOk="0">
                <a:moveTo>
                  <a:pt x="9097" y="1"/>
                </a:moveTo>
                <a:lnTo>
                  <a:pt x="1" y="14236"/>
                </a:lnTo>
                <a:lnTo>
                  <a:pt x="5686" y="14236"/>
                </a:lnTo>
                <a:lnTo>
                  <a:pt x="8551" y="9688"/>
                </a:lnTo>
                <a:lnTo>
                  <a:pt x="11371" y="14236"/>
                </a:lnTo>
                <a:lnTo>
                  <a:pt x="17056" y="14236"/>
                </a:lnTo>
                <a:lnTo>
                  <a:pt x="9097"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rot="10800000">
            <a:off x="7506871" y="10949"/>
            <a:ext cx="552870" cy="455089"/>
          </a:xfrm>
          <a:custGeom>
            <a:avLst/>
            <a:gdLst/>
            <a:ahLst/>
            <a:cxnLst/>
            <a:rect l="l" t="t" r="r" b="b"/>
            <a:pathLst>
              <a:path w="17056" h="14236" extrusionOk="0">
                <a:moveTo>
                  <a:pt x="9097" y="1"/>
                </a:moveTo>
                <a:lnTo>
                  <a:pt x="1" y="14236"/>
                </a:lnTo>
                <a:lnTo>
                  <a:pt x="5686" y="14236"/>
                </a:lnTo>
                <a:lnTo>
                  <a:pt x="8506" y="9688"/>
                </a:lnTo>
                <a:lnTo>
                  <a:pt x="11917" y="14236"/>
                </a:lnTo>
                <a:lnTo>
                  <a:pt x="17056" y="14236"/>
                </a:lnTo>
                <a:lnTo>
                  <a:pt x="9097"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rot="10800000">
            <a:off x="6973209" y="10949"/>
            <a:ext cx="533713" cy="455089"/>
          </a:xfrm>
          <a:custGeom>
            <a:avLst/>
            <a:gdLst/>
            <a:ahLst/>
            <a:cxnLst/>
            <a:rect l="l" t="t" r="r" b="b"/>
            <a:pathLst>
              <a:path w="16465" h="14236" extrusionOk="0">
                <a:moveTo>
                  <a:pt x="8506" y="1"/>
                </a:moveTo>
                <a:lnTo>
                  <a:pt x="1" y="14236"/>
                </a:lnTo>
                <a:lnTo>
                  <a:pt x="5095" y="14236"/>
                </a:lnTo>
                <a:lnTo>
                  <a:pt x="8506" y="9688"/>
                </a:lnTo>
                <a:lnTo>
                  <a:pt x="11371" y="14236"/>
                </a:lnTo>
                <a:lnTo>
                  <a:pt x="16465" y="14236"/>
                </a:lnTo>
                <a:lnTo>
                  <a:pt x="850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rot="10800000">
            <a:off x="6438087" y="10949"/>
            <a:ext cx="535172" cy="455089"/>
          </a:xfrm>
          <a:custGeom>
            <a:avLst/>
            <a:gdLst/>
            <a:ahLst/>
            <a:cxnLst/>
            <a:rect l="l" t="t" r="r" b="b"/>
            <a:pathLst>
              <a:path w="16510" h="14236" extrusionOk="0">
                <a:moveTo>
                  <a:pt x="8551" y="1"/>
                </a:moveTo>
                <a:lnTo>
                  <a:pt x="1" y="14236"/>
                </a:lnTo>
                <a:lnTo>
                  <a:pt x="5140" y="14236"/>
                </a:lnTo>
                <a:lnTo>
                  <a:pt x="8551" y="9688"/>
                </a:lnTo>
                <a:lnTo>
                  <a:pt x="11371" y="14236"/>
                </a:lnTo>
                <a:lnTo>
                  <a:pt x="16510" y="14236"/>
                </a:lnTo>
                <a:lnTo>
                  <a:pt x="8551"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rot="10800000">
            <a:off x="8575623" y="483398"/>
            <a:ext cx="552870" cy="455121"/>
          </a:xfrm>
          <a:custGeom>
            <a:avLst/>
            <a:gdLst/>
            <a:ahLst/>
            <a:cxnLst/>
            <a:rect l="l" t="t" r="r" b="b"/>
            <a:pathLst>
              <a:path w="17056" h="14237" extrusionOk="0">
                <a:moveTo>
                  <a:pt x="0" y="1"/>
                </a:moveTo>
                <a:lnTo>
                  <a:pt x="9096" y="14236"/>
                </a:lnTo>
                <a:lnTo>
                  <a:pt x="17055" y="1"/>
                </a:lnTo>
                <a:lnTo>
                  <a:pt x="11370" y="1"/>
                </a:lnTo>
                <a:lnTo>
                  <a:pt x="8505" y="4549"/>
                </a:lnTo>
                <a:lnTo>
                  <a:pt x="568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rot="10800000">
            <a:off x="8041993" y="483398"/>
            <a:ext cx="552870" cy="455121"/>
          </a:xfrm>
          <a:custGeom>
            <a:avLst/>
            <a:gdLst/>
            <a:ahLst/>
            <a:cxnLst/>
            <a:rect l="l" t="t" r="r" b="b"/>
            <a:pathLst>
              <a:path w="17056" h="14237" extrusionOk="0">
                <a:moveTo>
                  <a:pt x="1" y="1"/>
                </a:moveTo>
                <a:lnTo>
                  <a:pt x="9097" y="14236"/>
                </a:lnTo>
                <a:lnTo>
                  <a:pt x="17056" y="1"/>
                </a:lnTo>
                <a:lnTo>
                  <a:pt x="11371" y="1"/>
                </a:lnTo>
                <a:lnTo>
                  <a:pt x="8551" y="4549"/>
                </a:lnTo>
                <a:lnTo>
                  <a:pt x="568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rot="10800000">
            <a:off x="7506871" y="483398"/>
            <a:ext cx="552870" cy="455121"/>
          </a:xfrm>
          <a:custGeom>
            <a:avLst/>
            <a:gdLst/>
            <a:ahLst/>
            <a:cxnLst/>
            <a:rect l="l" t="t" r="r" b="b"/>
            <a:pathLst>
              <a:path w="17056" h="14237" extrusionOk="0">
                <a:moveTo>
                  <a:pt x="1" y="1"/>
                </a:moveTo>
                <a:lnTo>
                  <a:pt x="9097" y="14236"/>
                </a:lnTo>
                <a:lnTo>
                  <a:pt x="17056" y="1"/>
                </a:lnTo>
                <a:lnTo>
                  <a:pt x="11917" y="1"/>
                </a:lnTo>
                <a:lnTo>
                  <a:pt x="8506" y="4549"/>
                </a:lnTo>
                <a:lnTo>
                  <a:pt x="568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rot="10800000">
            <a:off x="6973209" y="483398"/>
            <a:ext cx="533713" cy="455121"/>
          </a:xfrm>
          <a:custGeom>
            <a:avLst/>
            <a:gdLst/>
            <a:ahLst/>
            <a:cxnLst/>
            <a:rect l="l" t="t" r="r" b="b"/>
            <a:pathLst>
              <a:path w="16465" h="14237" extrusionOk="0">
                <a:moveTo>
                  <a:pt x="1" y="1"/>
                </a:moveTo>
                <a:lnTo>
                  <a:pt x="8506" y="14236"/>
                </a:lnTo>
                <a:lnTo>
                  <a:pt x="16465" y="1"/>
                </a:lnTo>
                <a:lnTo>
                  <a:pt x="11371" y="1"/>
                </a:lnTo>
                <a:lnTo>
                  <a:pt x="8506" y="4549"/>
                </a:lnTo>
                <a:lnTo>
                  <a:pt x="509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rot="10800000">
            <a:off x="6438087" y="483398"/>
            <a:ext cx="535172" cy="455121"/>
          </a:xfrm>
          <a:custGeom>
            <a:avLst/>
            <a:gdLst/>
            <a:ahLst/>
            <a:cxnLst/>
            <a:rect l="l" t="t" r="r" b="b"/>
            <a:pathLst>
              <a:path w="16510" h="14237" extrusionOk="0">
                <a:moveTo>
                  <a:pt x="1" y="1"/>
                </a:moveTo>
                <a:lnTo>
                  <a:pt x="8551" y="14236"/>
                </a:lnTo>
                <a:lnTo>
                  <a:pt x="16510" y="1"/>
                </a:lnTo>
                <a:lnTo>
                  <a:pt x="11371" y="1"/>
                </a:lnTo>
                <a:lnTo>
                  <a:pt x="8551" y="4549"/>
                </a:lnTo>
                <a:lnTo>
                  <a:pt x="5140"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rot="10800000">
            <a:off x="5904422" y="10949"/>
            <a:ext cx="533713" cy="455089"/>
          </a:xfrm>
          <a:custGeom>
            <a:avLst/>
            <a:gdLst/>
            <a:ahLst/>
            <a:cxnLst/>
            <a:rect l="l" t="t" r="r" b="b"/>
            <a:pathLst>
              <a:path w="16465" h="14236" extrusionOk="0">
                <a:moveTo>
                  <a:pt x="8506" y="1"/>
                </a:moveTo>
                <a:lnTo>
                  <a:pt x="1" y="14236"/>
                </a:lnTo>
                <a:lnTo>
                  <a:pt x="5095" y="14236"/>
                </a:lnTo>
                <a:lnTo>
                  <a:pt x="8506" y="9688"/>
                </a:lnTo>
                <a:lnTo>
                  <a:pt x="11371" y="14236"/>
                </a:lnTo>
                <a:lnTo>
                  <a:pt x="16465" y="14236"/>
                </a:lnTo>
                <a:lnTo>
                  <a:pt x="850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rot="10800000">
            <a:off x="5369300" y="10949"/>
            <a:ext cx="535172" cy="455089"/>
          </a:xfrm>
          <a:custGeom>
            <a:avLst/>
            <a:gdLst/>
            <a:ahLst/>
            <a:cxnLst/>
            <a:rect l="l" t="t" r="r" b="b"/>
            <a:pathLst>
              <a:path w="16510" h="14236" extrusionOk="0">
                <a:moveTo>
                  <a:pt x="8551" y="1"/>
                </a:moveTo>
                <a:lnTo>
                  <a:pt x="1" y="14236"/>
                </a:lnTo>
                <a:lnTo>
                  <a:pt x="5140" y="14236"/>
                </a:lnTo>
                <a:lnTo>
                  <a:pt x="8551" y="9688"/>
                </a:lnTo>
                <a:lnTo>
                  <a:pt x="11371" y="14236"/>
                </a:lnTo>
                <a:lnTo>
                  <a:pt x="16510" y="14236"/>
                </a:lnTo>
                <a:lnTo>
                  <a:pt x="8551"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rot="10800000">
            <a:off x="5904422" y="483398"/>
            <a:ext cx="533713" cy="455121"/>
          </a:xfrm>
          <a:custGeom>
            <a:avLst/>
            <a:gdLst/>
            <a:ahLst/>
            <a:cxnLst/>
            <a:rect l="l" t="t" r="r" b="b"/>
            <a:pathLst>
              <a:path w="16465" h="14237" extrusionOk="0">
                <a:moveTo>
                  <a:pt x="1" y="1"/>
                </a:moveTo>
                <a:lnTo>
                  <a:pt x="8506" y="14236"/>
                </a:lnTo>
                <a:lnTo>
                  <a:pt x="16465" y="1"/>
                </a:lnTo>
                <a:lnTo>
                  <a:pt x="11371" y="1"/>
                </a:lnTo>
                <a:lnTo>
                  <a:pt x="8506" y="4549"/>
                </a:lnTo>
                <a:lnTo>
                  <a:pt x="509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rot="10800000">
            <a:off x="5369300" y="483398"/>
            <a:ext cx="535172" cy="455121"/>
          </a:xfrm>
          <a:custGeom>
            <a:avLst/>
            <a:gdLst/>
            <a:ahLst/>
            <a:cxnLst/>
            <a:rect l="l" t="t" r="r" b="b"/>
            <a:pathLst>
              <a:path w="16510" h="14237" extrusionOk="0">
                <a:moveTo>
                  <a:pt x="1" y="1"/>
                </a:moveTo>
                <a:lnTo>
                  <a:pt x="8551" y="14236"/>
                </a:lnTo>
                <a:lnTo>
                  <a:pt x="16510" y="1"/>
                </a:lnTo>
                <a:lnTo>
                  <a:pt x="11371" y="1"/>
                </a:lnTo>
                <a:lnTo>
                  <a:pt x="8551" y="4549"/>
                </a:lnTo>
                <a:lnTo>
                  <a:pt x="5140"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rot="10800000">
            <a:off x="8575623" y="4211361"/>
            <a:ext cx="552870" cy="455089"/>
          </a:xfrm>
          <a:custGeom>
            <a:avLst/>
            <a:gdLst/>
            <a:ahLst/>
            <a:cxnLst/>
            <a:rect l="l" t="t" r="r" b="b"/>
            <a:pathLst>
              <a:path w="17056" h="14236" extrusionOk="0">
                <a:moveTo>
                  <a:pt x="9096" y="1"/>
                </a:moveTo>
                <a:lnTo>
                  <a:pt x="0" y="14236"/>
                </a:lnTo>
                <a:lnTo>
                  <a:pt x="5685" y="14236"/>
                </a:lnTo>
                <a:lnTo>
                  <a:pt x="8505" y="9688"/>
                </a:lnTo>
                <a:lnTo>
                  <a:pt x="11370" y="14236"/>
                </a:lnTo>
                <a:lnTo>
                  <a:pt x="17055" y="14236"/>
                </a:lnTo>
                <a:lnTo>
                  <a:pt x="909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rot="10800000">
            <a:off x="8041993" y="4211361"/>
            <a:ext cx="552870" cy="455089"/>
          </a:xfrm>
          <a:custGeom>
            <a:avLst/>
            <a:gdLst/>
            <a:ahLst/>
            <a:cxnLst/>
            <a:rect l="l" t="t" r="r" b="b"/>
            <a:pathLst>
              <a:path w="17056" h="14236" extrusionOk="0">
                <a:moveTo>
                  <a:pt x="9097" y="1"/>
                </a:moveTo>
                <a:lnTo>
                  <a:pt x="1" y="14236"/>
                </a:lnTo>
                <a:lnTo>
                  <a:pt x="5686" y="14236"/>
                </a:lnTo>
                <a:lnTo>
                  <a:pt x="8551" y="9688"/>
                </a:lnTo>
                <a:lnTo>
                  <a:pt x="11371" y="14236"/>
                </a:lnTo>
                <a:lnTo>
                  <a:pt x="17056" y="14236"/>
                </a:lnTo>
                <a:lnTo>
                  <a:pt x="9097"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rot="10800000">
            <a:off x="7506871" y="4211361"/>
            <a:ext cx="552870" cy="455089"/>
          </a:xfrm>
          <a:custGeom>
            <a:avLst/>
            <a:gdLst/>
            <a:ahLst/>
            <a:cxnLst/>
            <a:rect l="l" t="t" r="r" b="b"/>
            <a:pathLst>
              <a:path w="17056" h="14236" extrusionOk="0">
                <a:moveTo>
                  <a:pt x="9097" y="1"/>
                </a:moveTo>
                <a:lnTo>
                  <a:pt x="1" y="14236"/>
                </a:lnTo>
                <a:lnTo>
                  <a:pt x="5686" y="14236"/>
                </a:lnTo>
                <a:lnTo>
                  <a:pt x="8506" y="9688"/>
                </a:lnTo>
                <a:lnTo>
                  <a:pt x="11917" y="14236"/>
                </a:lnTo>
                <a:lnTo>
                  <a:pt x="17056" y="14236"/>
                </a:lnTo>
                <a:lnTo>
                  <a:pt x="9097"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rot="10800000">
            <a:off x="6973209" y="4211361"/>
            <a:ext cx="533713" cy="455089"/>
          </a:xfrm>
          <a:custGeom>
            <a:avLst/>
            <a:gdLst/>
            <a:ahLst/>
            <a:cxnLst/>
            <a:rect l="l" t="t" r="r" b="b"/>
            <a:pathLst>
              <a:path w="16465" h="14236" extrusionOk="0">
                <a:moveTo>
                  <a:pt x="8506" y="1"/>
                </a:moveTo>
                <a:lnTo>
                  <a:pt x="1" y="14236"/>
                </a:lnTo>
                <a:lnTo>
                  <a:pt x="5095" y="14236"/>
                </a:lnTo>
                <a:lnTo>
                  <a:pt x="8506" y="9688"/>
                </a:lnTo>
                <a:lnTo>
                  <a:pt x="11371" y="14236"/>
                </a:lnTo>
                <a:lnTo>
                  <a:pt x="16465" y="14236"/>
                </a:lnTo>
                <a:lnTo>
                  <a:pt x="850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rot="10800000">
            <a:off x="6438087" y="4211361"/>
            <a:ext cx="535172" cy="455089"/>
          </a:xfrm>
          <a:custGeom>
            <a:avLst/>
            <a:gdLst/>
            <a:ahLst/>
            <a:cxnLst/>
            <a:rect l="l" t="t" r="r" b="b"/>
            <a:pathLst>
              <a:path w="16510" h="14236" extrusionOk="0">
                <a:moveTo>
                  <a:pt x="8551" y="1"/>
                </a:moveTo>
                <a:lnTo>
                  <a:pt x="1" y="14236"/>
                </a:lnTo>
                <a:lnTo>
                  <a:pt x="5140" y="14236"/>
                </a:lnTo>
                <a:lnTo>
                  <a:pt x="8551" y="9688"/>
                </a:lnTo>
                <a:lnTo>
                  <a:pt x="11371" y="14236"/>
                </a:lnTo>
                <a:lnTo>
                  <a:pt x="16510" y="14236"/>
                </a:lnTo>
                <a:lnTo>
                  <a:pt x="8551"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rot="10800000">
            <a:off x="8575623" y="4683811"/>
            <a:ext cx="552870" cy="455121"/>
          </a:xfrm>
          <a:custGeom>
            <a:avLst/>
            <a:gdLst/>
            <a:ahLst/>
            <a:cxnLst/>
            <a:rect l="l" t="t" r="r" b="b"/>
            <a:pathLst>
              <a:path w="17056" h="14237" extrusionOk="0">
                <a:moveTo>
                  <a:pt x="0" y="1"/>
                </a:moveTo>
                <a:lnTo>
                  <a:pt x="9096" y="14236"/>
                </a:lnTo>
                <a:lnTo>
                  <a:pt x="17055" y="1"/>
                </a:lnTo>
                <a:lnTo>
                  <a:pt x="11370" y="1"/>
                </a:lnTo>
                <a:lnTo>
                  <a:pt x="8505" y="4549"/>
                </a:lnTo>
                <a:lnTo>
                  <a:pt x="568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rot="10800000">
            <a:off x="8041993" y="4683811"/>
            <a:ext cx="552870" cy="455121"/>
          </a:xfrm>
          <a:custGeom>
            <a:avLst/>
            <a:gdLst/>
            <a:ahLst/>
            <a:cxnLst/>
            <a:rect l="l" t="t" r="r" b="b"/>
            <a:pathLst>
              <a:path w="17056" h="14237" extrusionOk="0">
                <a:moveTo>
                  <a:pt x="1" y="1"/>
                </a:moveTo>
                <a:lnTo>
                  <a:pt x="9097" y="14236"/>
                </a:lnTo>
                <a:lnTo>
                  <a:pt x="17056" y="1"/>
                </a:lnTo>
                <a:lnTo>
                  <a:pt x="11371" y="1"/>
                </a:lnTo>
                <a:lnTo>
                  <a:pt x="8551" y="4549"/>
                </a:lnTo>
                <a:lnTo>
                  <a:pt x="568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rot="10800000">
            <a:off x="7506871" y="4683811"/>
            <a:ext cx="552870" cy="455121"/>
          </a:xfrm>
          <a:custGeom>
            <a:avLst/>
            <a:gdLst/>
            <a:ahLst/>
            <a:cxnLst/>
            <a:rect l="l" t="t" r="r" b="b"/>
            <a:pathLst>
              <a:path w="17056" h="14237" extrusionOk="0">
                <a:moveTo>
                  <a:pt x="1" y="1"/>
                </a:moveTo>
                <a:lnTo>
                  <a:pt x="9097" y="14236"/>
                </a:lnTo>
                <a:lnTo>
                  <a:pt x="17056" y="1"/>
                </a:lnTo>
                <a:lnTo>
                  <a:pt x="11917" y="1"/>
                </a:lnTo>
                <a:lnTo>
                  <a:pt x="8506" y="4549"/>
                </a:lnTo>
                <a:lnTo>
                  <a:pt x="568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rot="10800000">
            <a:off x="6973209" y="4683811"/>
            <a:ext cx="533713" cy="455121"/>
          </a:xfrm>
          <a:custGeom>
            <a:avLst/>
            <a:gdLst/>
            <a:ahLst/>
            <a:cxnLst/>
            <a:rect l="l" t="t" r="r" b="b"/>
            <a:pathLst>
              <a:path w="16465" h="14237" extrusionOk="0">
                <a:moveTo>
                  <a:pt x="1" y="1"/>
                </a:moveTo>
                <a:lnTo>
                  <a:pt x="8506" y="14236"/>
                </a:lnTo>
                <a:lnTo>
                  <a:pt x="16465" y="1"/>
                </a:lnTo>
                <a:lnTo>
                  <a:pt x="11371" y="1"/>
                </a:lnTo>
                <a:lnTo>
                  <a:pt x="8506" y="4549"/>
                </a:lnTo>
                <a:lnTo>
                  <a:pt x="509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rot="10800000">
            <a:off x="6438087" y="4683811"/>
            <a:ext cx="535172" cy="455121"/>
          </a:xfrm>
          <a:custGeom>
            <a:avLst/>
            <a:gdLst/>
            <a:ahLst/>
            <a:cxnLst/>
            <a:rect l="l" t="t" r="r" b="b"/>
            <a:pathLst>
              <a:path w="16510" h="14237" extrusionOk="0">
                <a:moveTo>
                  <a:pt x="1" y="1"/>
                </a:moveTo>
                <a:lnTo>
                  <a:pt x="8551" y="14236"/>
                </a:lnTo>
                <a:lnTo>
                  <a:pt x="16510" y="1"/>
                </a:lnTo>
                <a:lnTo>
                  <a:pt x="11371" y="1"/>
                </a:lnTo>
                <a:lnTo>
                  <a:pt x="8551" y="4549"/>
                </a:lnTo>
                <a:lnTo>
                  <a:pt x="5140"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rot="10800000">
            <a:off x="5904422" y="4211361"/>
            <a:ext cx="533713" cy="455089"/>
          </a:xfrm>
          <a:custGeom>
            <a:avLst/>
            <a:gdLst/>
            <a:ahLst/>
            <a:cxnLst/>
            <a:rect l="l" t="t" r="r" b="b"/>
            <a:pathLst>
              <a:path w="16465" h="14236" extrusionOk="0">
                <a:moveTo>
                  <a:pt x="8506" y="1"/>
                </a:moveTo>
                <a:lnTo>
                  <a:pt x="1" y="14236"/>
                </a:lnTo>
                <a:lnTo>
                  <a:pt x="5095" y="14236"/>
                </a:lnTo>
                <a:lnTo>
                  <a:pt x="8506" y="9688"/>
                </a:lnTo>
                <a:lnTo>
                  <a:pt x="11371" y="14236"/>
                </a:lnTo>
                <a:lnTo>
                  <a:pt x="16465" y="14236"/>
                </a:lnTo>
                <a:lnTo>
                  <a:pt x="850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rot="10800000">
            <a:off x="5369300" y="4211361"/>
            <a:ext cx="535172" cy="455089"/>
          </a:xfrm>
          <a:custGeom>
            <a:avLst/>
            <a:gdLst/>
            <a:ahLst/>
            <a:cxnLst/>
            <a:rect l="l" t="t" r="r" b="b"/>
            <a:pathLst>
              <a:path w="16510" h="14236" extrusionOk="0">
                <a:moveTo>
                  <a:pt x="8551" y="1"/>
                </a:moveTo>
                <a:lnTo>
                  <a:pt x="1" y="14236"/>
                </a:lnTo>
                <a:lnTo>
                  <a:pt x="5140" y="14236"/>
                </a:lnTo>
                <a:lnTo>
                  <a:pt x="8551" y="9688"/>
                </a:lnTo>
                <a:lnTo>
                  <a:pt x="11371" y="14236"/>
                </a:lnTo>
                <a:lnTo>
                  <a:pt x="16510" y="14236"/>
                </a:lnTo>
                <a:lnTo>
                  <a:pt x="8551"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rot="10800000">
            <a:off x="5904422" y="4683811"/>
            <a:ext cx="533713" cy="455121"/>
          </a:xfrm>
          <a:custGeom>
            <a:avLst/>
            <a:gdLst/>
            <a:ahLst/>
            <a:cxnLst/>
            <a:rect l="l" t="t" r="r" b="b"/>
            <a:pathLst>
              <a:path w="16465" h="14237" extrusionOk="0">
                <a:moveTo>
                  <a:pt x="1" y="1"/>
                </a:moveTo>
                <a:lnTo>
                  <a:pt x="8506" y="14236"/>
                </a:lnTo>
                <a:lnTo>
                  <a:pt x="16465" y="1"/>
                </a:lnTo>
                <a:lnTo>
                  <a:pt x="11371" y="1"/>
                </a:lnTo>
                <a:lnTo>
                  <a:pt x="8506" y="4549"/>
                </a:lnTo>
                <a:lnTo>
                  <a:pt x="509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rot="10800000">
            <a:off x="5369300" y="4683811"/>
            <a:ext cx="535172" cy="455121"/>
          </a:xfrm>
          <a:custGeom>
            <a:avLst/>
            <a:gdLst/>
            <a:ahLst/>
            <a:cxnLst/>
            <a:rect l="l" t="t" r="r" b="b"/>
            <a:pathLst>
              <a:path w="16510" h="14237" extrusionOk="0">
                <a:moveTo>
                  <a:pt x="1" y="1"/>
                </a:moveTo>
                <a:lnTo>
                  <a:pt x="8551" y="14236"/>
                </a:lnTo>
                <a:lnTo>
                  <a:pt x="16510" y="1"/>
                </a:lnTo>
                <a:lnTo>
                  <a:pt x="11371" y="1"/>
                </a:lnTo>
                <a:lnTo>
                  <a:pt x="8551" y="4549"/>
                </a:lnTo>
                <a:lnTo>
                  <a:pt x="5140"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3">
  <p:cSld name="CUSTOM_2">
    <p:bg>
      <p:bgPr>
        <a:solidFill>
          <a:schemeClr val="dk2"/>
        </a:solidFill>
        <a:effectLst/>
      </p:bgPr>
    </p:bg>
    <p:spTree>
      <p:nvGrpSpPr>
        <p:cNvPr id="1" name="Shape 289"/>
        <p:cNvGrpSpPr/>
        <p:nvPr/>
      </p:nvGrpSpPr>
      <p:grpSpPr>
        <a:xfrm>
          <a:off x="0" y="0"/>
          <a:ext cx="0" cy="0"/>
          <a:chOff x="0" y="0"/>
          <a:chExt cx="0" cy="0"/>
        </a:xfrm>
      </p:grpSpPr>
      <p:sp>
        <p:nvSpPr>
          <p:cNvPr id="290" name="Google Shape;290;p20"/>
          <p:cNvSpPr txBox="1">
            <a:spLocks noGrp="1"/>
          </p:cNvSpPr>
          <p:nvPr>
            <p:ph type="title"/>
          </p:nvPr>
        </p:nvSpPr>
        <p:spPr>
          <a:xfrm>
            <a:off x="1033075" y="539500"/>
            <a:ext cx="7473900" cy="518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Barlow Condensed"/>
              <a:buNone/>
              <a:defRPr b="1">
                <a:solidFill>
                  <a:srgbClr val="FFFFFF"/>
                </a:solidFill>
                <a:latin typeface="Barlow Condensed"/>
                <a:ea typeface="Barlow Condensed"/>
                <a:cs typeface="Barlow Condensed"/>
                <a:sym typeface="Barlow Condensed"/>
              </a:defRPr>
            </a:lvl1pPr>
            <a:lvl2pPr lvl="1" rtl="0">
              <a:spcBef>
                <a:spcPts val="0"/>
              </a:spcBef>
              <a:spcAft>
                <a:spcPts val="0"/>
              </a:spcAft>
              <a:buSzPts val="2800"/>
              <a:buFont typeface="Barlow Condensed"/>
              <a:buNone/>
              <a:defRPr b="1">
                <a:latin typeface="Barlow Condensed"/>
                <a:ea typeface="Barlow Condensed"/>
                <a:cs typeface="Barlow Condensed"/>
                <a:sym typeface="Barlow Condensed"/>
              </a:defRPr>
            </a:lvl2pPr>
            <a:lvl3pPr lvl="2" rtl="0">
              <a:spcBef>
                <a:spcPts val="0"/>
              </a:spcBef>
              <a:spcAft>
                <a:spcPts val="0"/>
              </a:spcAft>
              <a:buSzPts val="2800"/>
              <a:buFont typeface="Barlow Condensed"/>
              <a:buNone/>
              <a:defRPr b="1">
                <a:latin typeface="Barlow Condensed"/>
                <a:ea typeface="Barlow Condensed"/>
                <a:cs typeface="Barlow Condensed"/>
                <a:sym typeface="Barlow Condensed"/>
              </a:defRPr>
            </a:lvl3pPr>
            <a:lvl4pPr lvl="3" rtl="0">
              <a:spcBef>
                <a:spcPts val="0"/>
              </a:spcBef>
              <a:spcAft>
                <a:spcPts val="0"/>
              </a:spcAft>
              <a:buSzPts val="2800"/>
              <a:buFont typeface="Barlow Condensed"/>
              <a:buNone/>
              <a:defRPr b="1">
                <a:latin typeface="Barlow Condensed"/>
                <a:ea typeface="Barlow Condensed"/>
                <a:cs typeface="Barlow Condensed"/>
                <a:sym typeface="Barlow Condensed"/>
              </a:defRPr>
            </a:lvl4pPr>
            <a:lvl5pPr lvl="4" rtl="0">
              <a:spcBef>
                <a:spcPts val="0"/>
              </a:spcBef>
              <a:spcAft>
                <a:spcPts val="0"/>
              </a:spcAft>
              <a:buSzPts val="2800"/>
              <a:buFont typeface="Barlow Condensed"/>
              <a:buNone/>
              <a:defRPr b="1">
                <a:latin typeface="Barlow Condensed"/>
                <a:ea typeface="Barlow Condensed"/>
                <a:cs typeface="Barlow Condensed"/>
                <a:sym typeface="Barlow Condensed"/>
              </a:defRPr>
            </a:lvl5pPr>
            <a:lvl6pPr lvl="5" rtl="0">
              <a:spcBef>
                <a:spcPts val="0"/>
              </a:spcBef>
              <a:spcAft>
                <a:spcPts val="0"/>
              </a:spcAft>
              <a:buSzPts val="2800"/>
              <a:buFont typeface="Barlow Condensed"/>
              <a:buNone/>
              <a:defRPr b="1">
                <a:latin typeface="Barlow Condensed"/>
                <a:ea typeface="Barlow Condensed"/>
                <a:cs typeface="Barlow Condensed"/>
                <a:sym typeface="Barlow Condensed"/>
              </a:defRPr>
            </a:lvl6pPr>
            <a:lvl7pPr lvl="6" rtl="0">
              <a:spcBef>
                <a:spcPts val="0"/>
              </a:spcBef>
              <a:spcAft>
                <a:spcPts val="0"/>
              </a:spcAft>
              <a:buSzPts val="2800"/>
              <a:buFont typeface="Barlow Condensed"/>
              <a:buNone/>
              <a:defRPr b="1">
                <a:latin typeface="Barlow Condensed"/>
                <a:ea typeface="Barlow Condensed"/>
                <a:cs typeface="Barlow Condensed"/>
                <a:sym typeface="Barlow Condensed"/>
              </a:defRPr>
            </a:lvl7pPr>
            <a:lvl8pPr lvl="7" rtl="0">
              <a:spcBef>
                <a:spcPts val="0"/>
              </a:spcBef>
              <a:spcAft>
                <a:spcPts val="0"/>
              </a:spcAft>
              <a:buSzPts val="2800"/>
              <a:buFont typeface="Barlow Condensed"/>
              <a:buNone/>
              <a:defRPr b="1">
                <a:latin typeface="Barlow Condensed"/>
                <a:ea typeface="Barlow Condensed"/>
                <a:cs typeface="Barlow Condensed"/>
                <a:sym typeface="Barlow Condensed"/>
              </a:defRPr>
            </a:lvl8pPr>
            <a:lvl9pPr lvl="8" rtl="0">
              <a:spcBef>
                <a:spcPts val="0"/>
              </a:spcBef>
              <a:spcAft>
                <a:spcPts val="0"/>
              </a:spcAft>
              <a:buSzPts val="2800"/>
              <a:buFont typeface="Barlow Condensed"/>
              <a:buNone/>
              <a:defRPr b="1">
                <a:latin typeface="Barlow Condensed"/>
                <a:ea typeface="Barlow Condensed"/>
                <a:cs typeface="Barlow Condensed"/>
                <a:sym typeface="Barlow Condensed"/>
              </a:defRPr>
            </a:lvl9pPr>
          </a:lstStyle>
          <a:p>
            <a:endParaRPr/>
          </a:p>
        </p:txBody>
      </p:sp>
      <p:sp>
        <p:nvSpPr>
          <p:cNvPr id="291" name="Google Shape;291;p20"/>
          <p:cNvSpPr txBox="1">
            <a:spLocks noGrp="1"/>
          </p:cNvSpPr>
          <p:nvPr>
            <p:ph type="subTitle" idx="1"/>
          </p:nvPr>
        </p:nvSpPr>
        <p:spPr>
          <a:xfrm>
            <a:off x="3638992" y="2449012"/>
            <a:ext cx="1866000" cy="81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Barlow Condensed"/>
              <a:buNone/>
              <a:defRPr sz="1400">
                <a:solidFill>
                  <a:srgbClr val="FFFFFF"/>
                </a:solidFill>
                <a:latin typeface="Barlow Condensed"/>
                <a:ea typeface="Barlow Condensed"/>
                <a:cs typeface="Barlow Condensed"/>
                <a:sym typeface="Barlow Condensed"/>
              </a:defRPr>
            </a:lvl1pPr>
            <a:lvl2pPr lvl="1" algn="ctr" rtl="0">
              <a:spcBef>
                <a:spcPts val="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2pPr>
            <a:lvl3pPr lvl="2"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3pPr>
            <a:lvl4pPr lvl="3"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4pPr>
            <a:lvl5pPr lvl="4"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5pPr>
            <a:lvl6pPr lvl="5"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6pPr>
            <a:lvl7pPr lvl="6"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7pPr>
            <a:lvl8pPr lvl="7"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8pPr>
            <a:lvl9pPr lvl="8" algn="ctr" rtl="0">
              <a:spcBef>
                <a:spcPts val="1600"/>
              </a:spcBef>
              <a:spcAft>
                <a:spcPts val="160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9pPr>
          </a:lstStyle>
          <a:p>
            <a:endParaRPr/>
          </a:p>
        </p:txBody>
      </p:sp>
      <p:sp>
        <p:nvSpPr>
          <p:cNvPr id="292" name="Google Shape;292;p20"/>
          <p:cNvSpPr txBox="1">
            <a:spLocks noGrp="1"/>
          </p:cNvSpPr>
          <p:nvPr>
            <p:ph type="subTitle" idx="2"/>
          </p:nvPr>
        </p:nvSpPr>
        <p:spPr>
          <a:xfrm>
            <a:off x="6564775" y="2449012"/>
            <a:ext cx="1866000" cy="81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Barlow Condensed"/>
              <a:buNone/>
              <a:defRPr sz="1400">
                <a:solidFill>
                  <a:srgbClr val="FFFFFF"/>
                </a:solidFill>
                <a:latin typeface="Barlow Condensed"/>
                <a:ea typeface="Barlow Condensed"/>
                <a:cs typeface="Barlow Condensed"/>
                <a:sym typeface="Barlow Condensed"/>
              </a:defRPr>
            </a:lvl1pPr>
            <a:lvl2pPr lvl="1" algn="ctr" rtl="0">
              <a:spcBef>
                <a:spcPts val="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2pPr>
            <a:lvl3pPr lvl="2"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3pPr>
            <a:lvl4pPr lvl="3"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4pPr>
            <a:lvl5pPr lvl="4"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5pPr>
            <a:lvl6pPr lvl="5"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6pPr>
            <a:lvl7pPr lvl="6"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7pPr>
            <a:lvl8pPr lvl="7"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8pPr>
            <a:lvl9pPr lvl="8" algn="ctr" rtl="0">
              <a:spcBef>
                <a:spcPts val="1600"/>
              </a:spcBef>
              <a:spcAft>
                <a:spcPts val="160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9pPr>
          </a:lstStyle>
          <a:p>
            <a:endParaRPr/>
          </a:p>
        </p:txBody>
      </p:sp>
      <p:sp>
        <p:nvSpPr>
          <p:cNvPr id="293" name="Google Shape;293;p20"/>
          <p:cNvSpPr txBox="1">
            <a:spLocks noGrp="1"/>
          </p:cNvSpPr>
          <p:nvPr>
            <p:ph type="subTitle" idx="3"/>
          </p:nvPr>
        </p:nvSpPr>
        <p:spPr>
          <a:xfrm>
            <a:off x="713225" y="2449012"/>
            <a:ext cx="1866000" cy="81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Barlow Condensed"/>
              <a:buNone/>
              <a:defRPr sz="1400">
                <a:solidFill>
                  <a:srgbClr val="FFFFFF"/>
                </a:solidFill>
                <a:latin typeface="Barlow Condensed"/>
                <a:ea typeface="Barlow Condensed"/>
                <a:cs typeface="Barlow Condensed"/>
                <a:sym typeface="Barlow Condensed"/>
              </a:defRPr>
            </a:lvl1pPr>
            <a:lvl2pPr lvl="1" algn="ctr" rtl="0">
              <a:spcBef>
                <a:spcPts val="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2pPr>
            <a:lvl3pPr lvl="2"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3pPr>
            <a:lvl4pPr lvl="3"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4pPr>
            <a:lvl5pPr lvl="4"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5pPr>
            <a:lvl6pPr lvl="5"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6pPr>
            <a:lvl7pPr lvl="6"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7pPr>
            <a:lvl8pPr lvl="7" algn="ctr" rtl="0">
              <a:spcBef>
                <a:spcPts val="1600"/>
              </a:spcBef>
              <a:spcAft>
                <a:spcPts val="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8pPr>
            <a:lvl9pPr lvl="8" algn="ctr" rtl="0">
              <a:spcBef>
                <a:spcPts val="1600"/>
              </a:spcBef>
              <a:spcAft>
                <a:spcPts val="1600"/>
              </a:spcAft>
              <a:buClr>
                <a:schemeClr val="dk1"/>
              </a:buClr>
              <a:buSzPts val="1400"/>
              <a:buFont typeface="Barlow Condensed"/>
              <a:buNone/>
              <a:defRPr>
                <a:solidFill>
                  <a:schemeClr val="dk1"/>
                </a:solidFill>
                <a:latin typeface="Barlow Condensed"/>
                <a:ea typeface="Barlow Condensed"/>
                <a:cs typeface="Barlow Condensed"/>
                <a:sym typeface="Barlow Condensed"/>
              </a:defRPr>
            </a:lvl9pPr>
          </a:lstStyle>
          <a:p>
            <a:endParaRPr/>
          </a:p>
        </p:txBody>
      </p:sp>
      <p:sp>
        <p:nvSpPr>
          <p:cNvPr id="294" name="Google Shape;294;p20"/>
          <p:cNvSpPr txBox="1">
            <a:spLocks noGrp="1"/>
          </p:cNvSpPr>
          <p:nvPr>
            <p:ph type="subTitle" idx="4"/>
          </p:nvPr>
        </p:nvSpPr>
        <p:spPr>
          <a:xfrm>
            <a:off x="3638992" y="2102750"/>
            <a:ext cx="1866000" cy="3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Font typeface="Barlow Condensed"/>
              <a:buNone/>
              <a:defRPr sz="1800" b="1">
                <a:solidFill>
                  <a:srgbClr val="FFFFFF"/>
                </a:solidFill>
                <a:latin typeface="Barlow Condensed"/>
                <a:ea typeface="Barlow Condensed"/>
                <a:cs typeface="Barlow Condensed"/>
                <a:sym typeface="Barlow Condensed"/>
              </a:defRPr>
            </a:lvl1pPr>
            <a:lvl2pPr lvl="1" algn="ctr" rtl="0">
              <a:spcBef>
                <a:spcPts val="1600"/>
              </a:spcBef>
              <a:spcAft>
                <a:spcPts val="0"/>
              </a:spcAft>
              <a:buClr>
                <a:schemeClr val="dk1"/>
              </a:buClr>
              <a:buSzPts val="1800"/>
              <a:buFont typeface="Barlow Condensed"/>
              <a:buNone/>
              <a:defRPr sz="1800" b="1">
                <a:solidFill>
                  <a:schemeClr val="dk1"/>
                </a:solidFill>
                <a:latin typeface="Barlow Condensed"/>
                <a:ea typeface="Barlow Condensed"/>
                <a:cs typeface="Barlow Condensed"/>
                <a:sym typeface="Barlow Condensed"/>
              </a:defRPr>
            </a:lvl2pPr>
            <a:lvl3pPr lvl="2" algn="ctr" rtl="0">
              <a:spcBef>
                <a:spcPts val="1600"/>
              </a:spcBef>
              <a:spcAft>
                <a:spcPts val="0"/>
              </a:spcAft>
              <a:buClr>
                <a:schemeClr val="dk1"/>
              </a:buClr>
              <a:buSzPts val="1800"/>
              <a:buFont typeface="Barlow Condensed"/>
              <a:buNone/>
              <a:defRPr sz="1800" b="1">
                <a:solidFill>
                  <a:schemeClr val="dk1"/>
                </a:solidFill>
                <a:latin typeface="Barlow Condensed"/>
                <a:ea typeface="Barlow Condensed"/>
                <a:cs typeface="Barlow Condensed"/>
                <a:sym typeface="Barlow Condensed"/>
              </a:defRPr>
            </a:lvl3pPr>
            <a:lvl4pPr lvl="3" algn="ctr" rtl="0">
              <a:spcBef>
                <a:spcPts val="1600"/>
              </a:spcBef>
              <a:spcAft>
                <a:spcPts val="0"/>
              </a:spcAft>
              <a:buClr>
                <a:schemeClr val="dk1"/>
              </a:buClr>
              <a:buSzPts val="1800"/>
              <a:buFont typeface="Barlow Condensed"/>
              <a:buNone/>
              <a:defRPr sz="1800" b="1">
                <a:solidFill>
                  <a:schemeClr val="dk1"/>
                </a:solidFill>
                <a:latin typeface="Barlow Condensed"/>
                <a:ea typeface="Barlow Condensed"/>
                <a:cs typeface="Barlow Condensed"/>
                <a:sym typeface="Barlow Condensed"/>
              </a:defRPr>
            </a:lvl4pPr>
            <a:lvl5pPr lvl="4" algn="ctr" rtl="0">
              <a:spcBef>
                <a:spcPts val="1600"/>
              </a:spcBef>
              <a:spcAft>
                <a:spcPts val="0"/>
              </a:spcAft>
              <a:buClr>
                <a:schemeClr val="dk1"/>
              </a:buClr>
              <a:buSzPts val="1800"/>
              <a:buFont typeface="Barlow Condensed"/>
              <a:buNone/>
              <a:defRPr sz="1800" b="1">
                <a:solidFill>
                  <a:schemeClr val="dk1"/>
                </a:solidFill>
                <a:latin typeface="Barlow Condensed"/>
                <a:ea typeface="Barlow Condensed"/>
                <a:cs typeface="Barlow Condensed"/>
                <a:sym typeface="Barlow Condensed"/>
              </a:defRPr>
            </a:lvl5pPr>
            <a:lvl6pPr lvl="5" algn="ctr" rtl="0">
              <a:spcBef>
                <a:spcPts val="1600"/>
              </a:spcBef>
              <a:spcAft>
                <a:spcPts val="0"/>
              </a:spcAft>
              <a:buClr>
                <a:schemeClr val="dk1"/>
              </a:buClr>
              <a:buSzPts val="1800"/>
              <a:buFont typeface="Barlow Condensed"/>
              <a:buNone/>
              <a:defRPr sz="1800" b="1">
                <a:solidFill>
                  <a:schemeClr val="dk1"/>
                </a:solidFill>
                <a:latin typeface="Barlow Condensed"/>
                <a:ea typeface="Barlow Condensed"/>
                <a:cs typeface="Barlow Condensed"/>
                <a:sym typeface="Barlow Condensed"/>
              </a:defRPr>
            </a:lvl6pPr>
            <a:lvl7pPr lvl="6" algn="ctr" rtl="0">
              <a:spcBef>
                <a:spcPts val="1600"/>
              </a:spcBef>
              <a:spcAft>
                <a:spcPts val="0"/>
              </a:spcAft>
              <a:buClr>
                <a:schemeClr val="dk1"/>
              </a:buClr>
              <a:buSzPts val="1800"/>
              <a:buFont typeface="Barlow Condensed"/>
              <a:buNone/>
              <a:defRPr sz="1800" b="1">
                <a:solidFill>
                  <a:schemeClr val="dk1"/>
                </a:solidFill>
                <a:latin typeface="Barlow Condensed"/>
                <a:ea typeface="Barlow Condensed"/>
                <a:cs typeface="Barlow Condensed"/>
                <a:sym typeface="Barlow Condensed"/>
              </a:defRPr>
            </a:lvl7pPr>
            <a:lvl8pPr lvl="7" algn="ctr" rtl="0">
              <a:spcBef>
                <a:spcPts val="1600"/>
              </a:spcBef>
              <a:spcAft>
                <a:spcPts val="0"/>
              </a:spcAft>
              <a:buClr>
                <a:schemeClr val="dk1"/>
              </a:buClr>
              <a:buSzPts val="1800"/>
              <a:buFont typeface="Barlow Condensed"/>
              <a:buNone/>
              <a:defRPr sz="1800" b="1">
                <a:solidFill>
                  <a:schemeClr val="dk1"/>
                </a:solidFill>
                <a:latin typeface="Barlow Condensed"/>
                <a:ea typeface="Barlow Condensed"/>
                <a:cs typeface="Barlow Condensed"/>
                <a:sym typeface="Barlow Condensed"/>
              </a:defRPr>
            </a:lvl8pPr>
            <a:lvl9pPr lvl="8" algn="ctr" rtl="0">
              <a:spcBef>
                <a:spcPts val="1600"/>
              </a:spcBef>
              <a:spcAft>
                <a:spcPts val="1600"/>
              </a:spcAft>
              <a:buClr>
                <a:schemeClr val="dk1"/>
              </a:buClr>
              <a:buSzPts val="1800"/>
              <a:buFont typeface="Barlow Condensed"/>
              <a:buNone/>
              <a:defRPr sz="1800" b="1">
                <a:solidFill>
                  <a:schemeClr val="dk1"/>
                </a:solidFill>
                <a:latin typeface="Barlow Condensed"/>
                <a:ea typeface="Barlow Condensed"/>
                <a:cs typeface="Barlow Condensed"/>
                <a:sym typeface="Barlow Condensed"/>
              </a:defRPr>
            </a:lvl9pPr>
          </a:lstStyle>
          <a:p>
            <a:endParaRPr/>
          </a:p>
        </p:txBody>
      </p:sp>
      <p:sp>
        <p:nvSpPr>
          <p:cNvPr id="295" name="Google Shape;295;p20"/>
          <p:cNvSpPr txBox="1">
            <a:spLocks noGrp="1"/>
          </p:cNvSpPr>
          <p:nvPr>
            <p:ph type="subTitle" idx="5"/>
          </p:nvPr>
        </p:nvSpPr>
        <p:spPr>
          <a:xfrm>
            <a:off x="6564775" y="2102750"/>
            <a:ext cx="1866000" cy="3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Font typeface="Barlow Condensed"/>
              <a:buNone/>
              <a:defRPr sz="1800" b="1">
                <a:solidFill>
                  <a:srgbClr val="FFFFFF"/>
                </a:solidFill>
                <a:latin typeface="Barlow Condensed"/>
                <a:ea typeface="Barlow Condensed"/>
                <a:cs typeface="Barlow Condensed"/>
                <a:sym typeface="Barlow Condensed"/>
              </a:defRPr>
            </a:lvl1pPr>
            <a:lvl2pPr lvl="1" algn="ctr" rtl="0">
              <a:spcBef>
                <a:spcPts val="1600"/>
              </a:spcBef>
              <a:spcAft>
                <a:spcPts val="0"/>
              </a:spcAft>
              <a:buClr>
                <a:schemeClr val="dk1"/>
              </a:buClr>
              <a:buSzPts val="1800"/>
              <a:buFont typeface="Barlow Condensed"/>
              <a:buNone/>
              <a:defRPr sz="1800" b="1">
                <a:solidFill>
                  <a:schemeClr val="dk1"/>
                </a:solidFill>
                <a:latin typeface="Barlow Condensed"/>
                <a:ea typeface="Barlow Condensed"/>
                <a:cs typeface="Barlow Condensed"/>
                <a:sym typeface="Barlow Condensed"/>
              </a:defRPr>
            </a:lvl2pPr>
            <a:lvl3pPr lvl="2" algn="ctr" rtl="0">
              <a:spcBef>
                <a:spcPts val="1600"/>
              </a:spcBef>
              <a:spcAft>
                <a:spcPts val="0"/>
              </a:spcAft>
              <a:buClr>
                <a:schemeClr val="dk1"/>
              </a:buClr>
              <a:buSzPts val="1800"/>
              <a:buFont typeface="Barlow Condensed"/>
              <a:buNone/>
              <a:defRPr sz="1800" b="1">
                <a:solidFill>
                  <a:schemeClr val="dk1"/>
                </a:solidFill>
                <a:latin typeface="Barlow Condensed"/>
                <a:ea typeface="Barlow Condensed"/>
                <a:cs typeface="Barlow Condensed"/>
                <a:sym typeface="Barlow Condensed"/>
              </a:defRPr>
            </a:lvl3pPr>
            <a:lvl4pPr lvl="3" algn="ctr" rtl="0">
              <a:spcBef>
                <a:spcPts val="1600"/>
              </a:spcBef>
              <a:spcAft>
                <a:spcPts val="0"/>
              </a:spcAft>
              <a:buClr>
                <a:schemeClr val="dk1"/>
              </a:buClr>
              <a:buSzPts val="1800"/>
              <a:buFont typeface="Barlow Condensed"/>
              <a:buNone/>
              <a:defRPr sz="1800" b="1">
                <a:solidFill>
                  <a:schemeClr val="dk1"/>
                </a:solidFill>
                <a:latin typeface="Barlow Condensed"/>
                <a:ea typeface="Barlow Condensed"/>
                <a:cs typeface="Barlow Condensed"/>
                <a:sym typeface="Barlow Condensed"/>
              </a:defRPr>
            </a:lvl4pPr>
            <a:lvl5pPr lvl="4" algn="ctr" rtl="0">
              <a:spcBef>
                <a:spcPts val="1600"/>
              </a:spcBef>
              <a:spcAft>
                <a:spcPts val="0"/>
              </a:spcAft>
              <a:buClr>
                <a:schemeClr val="dk1"/>
              </a:buClr>
              <a:buSzPts val="1800"/>
              <a:buFont typeface="Barlow Condensed"/>
              <a:buNone/>
              <a:defRPr sz="1800" b="1">
                <a:solidFill>
                  <a:schemeClr val="dk1"/>
                </a:solidFill>
                <a:latin typeface="Barlow Condensed"/>
                <a:ea typeface="Barlow Condensed"/>
                <a:cs typeface="Barlow Condensed"/>
                <a:sym typeface="Barlow Condensed"/>
              </a:defRPr>
            </a:lvl5pPr>
            <a:lvl6pPr lvl="5" algn="ctr" rtl="0">
              <a:spcBef>
                <a:spcPts val="1600"/>
              </a:spcBef>
              <a:spcAft>
                <a:spcPts val="0"/>
              </a:spcAft>
              <a:buClr>
                <a:schemeClr val="dk1"/>
              </a:buClr>
              <a:buSzPts val="1800"/>
              <a:buFont typeface="Barlow Condensed"/>
              <a:buNone/>
              <a:defRPr sz="1800" b="1">
                <a:solidFill>
                  <a:schemeClr val="dk1"/>
                </a:solidFill>
                <a:latin typeface="Barlow Condensed"/>
                <a:ea typeface="Barlow Condensed"/>
                <a:cs typeface="Barlow Condensed"/>
                <a:sym typeface="Barlow Condensed"/>
              </a:defRPr>
            </a:lvl6pPr>
            <a:lvl7pPr lvl="6" algn="ctr" rtl="0">
              <a:spcBef>
                <a:spcPts val="1600"/>
              </a:spcBef>
              <a:spcAft>
                <a:spcPts val="0"/>
              </a:spcAft>
              <a:buClr>
                <a:schemeClr val="dk1"/>
              </a:buClr>
              <a:buSzPts val="1800"/>
              <a:buFont typeface="Barlow Condensed"/>
              <a:buNone/>
              <a:defRPr sz="1800" b="1">
                <a:solidFill>
                  <a:schemeClr val="dk1"/>
                </a:solidFill>
                <a:latin typeface="Barlow Condensed"/>
                <a:ea typeface="Barlow Condensed"/>
                <a:cs typeface="Barlow Condensed"/>
                <a:sym typeface="Barlow Condensed"/>
              </a:defRPr>
            </a:lvl7pPr>
            <a:lvl8pPr lvl="7" algn="ctr" rtl="0">
              <a:spcBef>
                <a:spcPts val="1600"/>
              </a:spcBef>
              <a:spcAft>
                <a:spcPts val="0"/>
              </a:spcAft>
              <a:buClr>
                <a:schemeClr val="dk1"/>
              </a:buClr>
              <a:buSzPts val="1800"/>
              <a:buFont typeface="Barlow Condensed"/>
              <a:buNone/>
              <a:defRPr sz="1800" b="1">
                <a:solidFill>
                  <a:schemeClr val="dk1"/>
                </a:solidFill>
                <a:latin typeface="Barlow Condensed"/>
                <a:ea typeface="Barlow Condensed"/>
                <a:cs typeface="Barlow Condensed"/>
                <a:sym typeface="Barlow Condensed"/>
              </a:defRPr>
            </a:lvl8pPr>
            <a:lvl9pPr lvl="8" algn="ctr" rtl="0">
              <a:spcBef>
                <a:spcPts val="1600"/>
              </a:spcBef>
              <a:spcAft>
                <a:spcPts val="1600"/>
              </a:spcAft>
              <a:buClr>
                <a:schemeClr val="dk1"/>
              </a:buClr>
              <a:buSzPts val="1800"/>
              <a:buFont typeface="Barlow Condensed"/>
              <a:buNone/>
              <a:defRPr sz="1800" b="1">
                <a:solidFill>
                  <a:schemeClr val="dk1"/>
                </a:solidFill>
                <a:latin typeface="Barlow Condensed"/>
                <a:ea typeface="Barlow Condensed"/>
                <a:cs typeface="Barlow Condensed"/>
                <a:sym typeface="Barlow Condensed"/>
              </a:defRPr>
            </a:lvl9pPr>
          </a:lstStyle>
          <a:p>
            <a:endParaRPr/>
          </a:p>
        </p:txBody>
      </p:sp>
      <p:sp>
        <p:nvSpPr>
          <p:cNvPr id="296" name="Google Shape;296;p20"/>
          <p:cNvSpPr txBox="1">
            <a:spLocks noGrp="1"/>
          </p:cNvSpPr>
          <p:nvPr>
            <p:ph type="subTitle" idx="6"/>
          </p:nvPr>
        </p:nvSpPr>
        <p:spPr>
          <a:xfrm>
            <a:off x="713225" y="2102750"/>
            <a:ext cx="1866000" cy="3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Font typeface="Barlow Condensed"/>
              <a:buNone/>
              <a:defRPr sz="1800" b="1">
                <a:solidFill>
                  <a:srgbClr val="FFFFFF"/>
                </a:solidFill>
                <a:latin typeface="Barlow Condensed"/>
                <a:ea typeface="Barlow Condensed"/>
                <a:cs typeface="Barlow Condensed"/>
                <a:sym typeface="Barlow Condensed"/>
              </a:defRPr>
            </a:lvl1pPr>
            <a:lvl2pPr lvl="1" algn="ctr" rtl="0">
              <a:spcBef>
                <a:spcPts val="1600"/>
              </a:spcBef>
              <a:spcAft>
                <a:spcPts val="0"/>
              </a:spcAft>
              <a:buClr>
                <a:schemeClr val="dk1"/>
              </a:buClr>
              <a:buSzPts val="1800"/>
              <a:buFont typeface="Barlow Condensed"/>
              <a:buNone/>
              <a:defRPr sz="1800" b="1">
                <a:solidFill>
                  <a:schemeClr val="dk1"/>
                </a:solidFill>
                <a:latin typeface="Barlow Condensed"/>
                <a:ea typeface="Barlow Condensed"/>
                <a:cs typeface="Barlow Condensed"/>
                <a:sym typeface="Barlow Condensed"/>
              </a:defRPr>
            </a:lvl2pPr>
            <a:lvl3pPr lvl="2" algn="ctr" rtl="0">
              <a:spcBef>
                <a:spcPts val="1600"/>
              </a:spcBef>
              <a:spcAft>
                <a:spcPts val="0"/>
              </a:spcAft>
              <a:buClr>
                <a:schemeClr val="dk1"/>
              </a:buClr>
              <a:buSzPts val="1800"/>
              <a:buFont typeface="Barlow Condensed"/>
              <a:buNone/>
              <a:defRPr sz="1800" b="1">
                <a:solidFill>
                  <a:schemeClr val="dk1"/>
                </a:solidFill>
                <a:latin typeface="Barlow Condensed"/>
                <a:ea typeface="Barlow Condensed"/>
                <a:cs typeface="Barlow Condensed"/>
                <a:sym typeface="Barlow Condensed"/>
              </a:defRPr>
            </a:lvl3pPr>
            <a:lvl4pPr lvl="3" algn="ctr" rtl="0">
              <a:spcBef>
                <a:spcPts val="1600"/>
              </a:spcBef>
              <a:spcAft>
                <a:spcPts val="0"/>
              </a:spcAft>
              <a:buClr>
                <a:schemeClr val="dk1"/>
              </a:buClr>
              <a:buSzPts val="1800"/>
              <a:buFont typeface="Barlow Condensed"/>
              <a:buNone/>
              <a:defRPr sz="1800" b="1">
                <a:solidFill>
                  <a:schemeClr val="dk1"/>
                </a:solidFill>
                <a:latin typeface="Barlow Condensed"/>
                <a:ea typeface="Barlow Condensed"/>
                <a:cs typeface="Barlow Condensed"/>
                <a:sym typeface="Barlow Condensed"/>
              </a:defRPr>
            </a:lvl4pPr>
            <a:lvl5pPr lvl="4" algn="ctr" rtl="0">
              <a:spcBef>
                <a:spcPts val="1600"/>
              </a:spcBef>
              <a:spcAft>
                <a:spcPts val="0"/>
              </a:spcAft>
              <a:buClr>
                <a:schemeClr val="dk1"/>
              </a:buClr>
              <a:buSzPts val="1800"/>
              <a:buFont typeface="Barlow Condensed"/>
              <a:buNone/>
              <a:defRPr sz="1800" b="1">
                <a:solidFill>
                  <a:schemeClr val="dk1"/>
                </a:solidFill>
                <a:latin typeface="Barlow Condensed"/>
                <a:ea typeface="Barlow Condensed"/>
                <a:cs typeface="Barlow Condensed"/>
                <a:sym typeface="Barlow Condensed"/>
              </a:defRPr>
            </a:lvl5pPr>
            <a:lvl6pPr lvl="5" algn="ctr" rtl="0">
              <a:spcBef>
                <a:spcPts val="1600"/>
              </a:spcBef>
              <a:spcAft>
                <a:spcPts val="0"/>
              </a:spcAft>
              <a:buClr>
                <a:schemeClr val="dk1"/>
              </a:buClr>
              <a:buSzPts val="1800"/>
              <a:buFont typeface="Barlow Condensed"/>
              <a:buNone/>
              <a:defRPr sz="1800" b="1">
                <a:solidFill>
                  <a:schemeClr val="dk1"/>
                </a:solidFill>
                <a:latin typeface="Barlow Condensed"/>
                <a:ea typeface="Barlow Condensed"/>
                <a:cs typeface="Barlow Condensed"/>
                <a:sym typeface="Barlow Condensed"/>
              </a:defRPr>
            </a:lvl6pPr>
            <a:lvl7pPr lvl="6" algn="ctr" rtl="0">
              <a:spcBef>
                <a:spcPts val="1600"/>
              </a:spcBef>
              <a:spcAft>
                <a:spcPts val="0"/>
              </a:spcAft>
              <a:buClr>
                <a:schemeClr val="dk1"/>
              </a:buClr>
              <a:buSzPts val="1800"/>
              <a:buFont typeface="Barlow Condensed"/>
              <a:buNone/>
              <a:defRPr sz="1800" b="1">
                <a:solidFill>
                  <a:schemeClr val="dk1"/>
                </a:solidFill>
                <a:latin typeface="Barlow Condensed"/>
                <a:ea typeface="Barlow Condensed"/>
                <a:cs typeface="Barlow Condensed"/>
                <a:sym typeface="Barlow Condensed"/>
              </a:defRPr>
            </a:lvl7pPr>
            <a:lvl8pPr lvl="7" algn="ctr" rtl="0">
              <a:spcBef>
                <a:spcPts val="1600"/>
              </a:spcBef>
              <a:spcAft>
                <a:spcPts val="0"/>
              </a:spcAft>
              <a:buClr>
                <a:schemeClr val="dk1"/>
              </a:buClr>
              <a:buSzPts val="1800"/>
              <a:buFont typeface="Barlow Condensed"/>
              <a:buNone/>
              <a:defRPr sz="1800" b="1">
                <a:solidFill>
                  <a:schemeClr val="dk1"/>
                </a:solidFill>
                <a:latin typeface="Barlow Condensed"/>
                <a:ea typeface="Barlow Condensed"/>
                <a:cs typeface="Barlow Condensed"/>
                <a:sym typeface="Barlow Condensed"/>
              </a:defRPr>
            </a:lvl8pPr>
            <a:lvl9pPr lvl="8" algn="ctr" rtl="0">
              <a:spcBef>
                <a:spcPts val="1600"/>
              </a:spcBef>
              <a:spcAft>
                <a:spcPts val="1600"/>
              </a:spcAft>
              <a:buClr>
                <a:schemeClr val="dk1"/>
              </a:buClr>
              <a:buSzPts val="1800"/>
              <a:buFont typeface="Barlow Condensed"/>
              <a:buNone/>
              <a:defRPr sz="1800" b="1">
                <a:solidFill>
                  <a:schemeClr val="dk1"/>
                </a:solidFill>
                <a:latin typeface="Barlow Condensed"/>
                <a:ea typeface="Barlow Condensed"/>
                <a:cs typeface="Barlow Condensed"/>
                <a:sym typeface="Barlow Condense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Barlow Condensed"/>
              <a:buNone/>
              <a:defRPr sz="2800" b="1">
                <a:solidFill>
                  <a:schemeClr val="dk1"/>
                </a:solidFill>
                <a:latin typeface="Barlow Condensed"/>
                <a:ea typeface="Barlow Condensed"/>
                <a:cs typeface="Barlow Condensed"/>
                <a:sym typeface="Barlow Condensed"/>
              </a:defRPr>
            </a:lvl1pPr>
            <a:lvl2pPr lvl="1">
              <a:spcBef>
                <a:spcPts val="0"/>
              </a:spcBef>
              <a:spcAft>
                <a:spcPts val="0"/>
              </a:spcAft>
              <a:buClr>
                <a:schemeClr val="dk1"/>
              </a:buClr>
              <a:buSzPts val="2800"/>
              <a:buFont typeface="Barlow Condensed"/>
              <a:buNone/>
              <a:defRPr sz="2800" b="1">
                <a:solidFill>
                  <a:schemeClr val="dk1"/>
                </a:solidFill>
                <a:latin typeface="Barlow Condensed"/>
                <a:ea typeface="Barlow Condensed"/>
                <a:cs typeface="Barlow Condensed"/>
                <a:sym typeface="Barlow Condensed"/>
              </a:defRPr>
            </a:lvl2pPr>
            <a:lvl3pPr lvl="2">
              <a:spcBef>
                <a:spcPts val="0"/>
              </a:spcBef>
              <a:spcAft>
                <a:spcPts val="0"/>
              </a:spcAft>
              <a:buClr>
                <a:schemeClr val="dk1"/>
              </a:buClr>
              <a:buSzPts val="2800"/>
              <a:buFont typeface="Barlow Condensed"/>
              <a:buNone/>
              <a:defRPr sz="2800" b="1">
                <a:solidFill>
                  <a:schemeClr val="dk1"/>
                </a:solidFill>
                <a:latin typeface="Barlow Condensed"/>
                <a:ea typeface="Barlow Condensed"/>
                <a:cs typeface="Barlow Condensed"/>
                <a:sym typeface="Barlow Condensed"/>
              </a:defRPr>
            </a:lvl3pPr>
            <a:lvl4pPr lvl="3">
              <a:spcBef>
                <a:spcPts val="0"/>
              </a:spcBef>
              <a:spcAft>
                <a:spcPts val="0"/>
              </a:spcAft>
              <a:buClr>
                <a:schemeClr val="dk1"/>
              </a:buClr>
              <a:buSzPts val="2800"/>
              <a:buFont typeface="Barlow Condensed"/>
              <a:buNone/>
              <a:defRPr sz="2800" b="1">
                <a:solidFill>
                  <a:schemeClr val="dk1"/>
                </a:solidFill>
                <a:latin typeface="Barlow Condensed"/>
                <a:ea typeface="Barlow Condensed"/>
                <a:cs typeface="Barlow Condensed"/>
                <a:sym typeface="Barlow Condensed"/>
              </a:defRPr>
            </a:lvl4pPr>
            <a:lvl5pPr lvl="4">
              <a:spcBef>
                <a:spcPts val="0"/>
              </a:spcBef>
              <a:spcAft>
                <a:spcPts val="0"/>
              </a:spcAft>
              <a:buClr>
                <a:schemeClr val="dk1"/>
              </a:buClr>
              <a:buSzPts val="2800"/>
              <a:buFont typeface="Barlow Condensed"/>
              <a:buNone/>
              <a:defRPr sz="2800" b="1">
                <a:solidFill>
                  <a:schemeClr val="dk1"/>
                </a:solidFill>
                <a:latin typeface="Barlow Condensed"/>
                <a:ea typeface="Barlow Condensed"/>
                <a:cs typeface="Barlow Condensed"/>
                <a:sym typeface="Barlow Condensed"/>
              </a:defRPr>
            </a:lvl5pPr>
            <a:lvl6pPr lvl="5">
              <a:spcBef>
                <a:spcPts val="0"/>
              </a:spcBef>
              <a:spcAft>
                <a:spcPts val="0"/>
              </a:spcAft>
              <a:buClr>
                <a:schemeClr val="dk1"/>
              </a:buClr>
              <a:buSzPts val="2800"/>
              <a:buFont typeface="Barlow Condensed"/>
              <a:buNone/>
              <a:defRPr sz="2800" b="1">
                <a:solidFill>
                  <a:schemeClr val="dk1"/>
                </a:solidFill>
                <a:latin typeface="Barlow Condensed"/>
                <a:ea typeface="Barlow Condensed"/>
                <a:cs typeface="Barlow Condensed"/>
                <a:sym typeface="Barlow Condensed"/>
              </a:defRPr>
            </a:lvl6pPr>
            <a:lvl7pPr lvl="6">
              <a:spcBef>
                <a:spcPts val="0"/>
              </a:spcBef>
              <a:spcAft>
                <a:spcPts val="0"/>
              </a:spcAft>
              <a:buClr>
                <a:schemeClr val="dk1"/>
              </a:buClr>
              <a:buSzPts val="2800"/>
              <a:buFont typeface="Barlow Condensed"/>
              <a:buNone/>
              <a:defRPr sz="2800" b="1">
                <a:solidFill>
                  <a:schemeClr val="dk1"/>
                </a:solidFill>
                <a:latin typeface="Barlow Condensed"/>
                <a:ea typeface="Barlow Condensed"/>
                <a:cs typeface="Barlow Condensed"/>
                <a:sym typeface="Barlow Condensed"/>
              </a:defRPr>
            </a:lvl7pPr>
            <a:lvl8pPr lvl="7">
              <a:spcBef>
                <a:spcPts val="0"/>
              </a:spcBef>
              <a:spcAft>
                <a:spcPts val="0"/>
              </a:spcAft>
              <a:buClr>
                <a:schemeClr val="dk1"/>
              </a:buClr>
              <a:buSzPts val="2800"/>
              <a:buFont typeface="Barlow Condensed"/>
              <a:buNone/>
              <a:defRPr sz="2800" b="1">
                <a:solidFill>
                  <a:schemeClr val="dk1"/>
                </a:solidFill>
                <a:latin typeface="Barlow Condensed"/>
                <a:ea typeface="Barlow Condensed"/>
                <a:cs typeface="Barlow Condensed"/>
                <a:sym typeface="Barlow Condensed"/>
              </a:defRPr>
            </a:lvl8pPr>
            <a:lvl9pPr lvl="8">
              <a:spcBef>
                <a:spcPts val="0"/>
              </a:spcBef>
              <a:spcAft>
                <a:spcPts val="0"/>
              </a:spcAft>
              <a:buClr>
                <a:schemeClr val="dk1"/>
              </a:buClr>
              <a:buSzPts val="2800"/>
              <a:buFont typeface="Barlow Condensed"/>
              <a:buNone/>
              <a:defRPr sz="2800" b="1">
                <a:solidFill>
                  <a:schemeClr val="dk1"/>
                </a:solidFill>
                <a:latin typeface="Barlow Condensed"/>
                <a:ea typeface="Barlow Condensed"/>
                <a:cs typeface="Barlow Condensed"/>
                <a:sym typeface="Barlow Condense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Barlow Condensed"/>
              <a:buChar char="●"/>
              <a:defRPr sz="1800">
                <a:solidFill>
                  <a:schemeClr val="dk2"/>
                </a:solidFill>
                <a:latin typeface="Barlow Condensed"/>
                <a:ea typeface="Barlow Condensed"/>
                <a:cs typeface="Barlow Condensed"/>
                <a:sym typeface="Barlow Condensed"/>
              </a:defRPr>
            </a:lvl1pPr>
            <a:lvl2pPr marL="914400" lvl="1" indent="-317500">
              <a:lnSpc>
                <a:spcPct val="115000"/>
              </a:lnSpc>
              <a:spcBef>
                <a:spcPts val="1600"/>
              </a:spcBef>
              <a:spcAft>
                <a:spcPts val="0"/>
              </a:spcAft>
              <a:buClr>
                <a:schemeClr val="dk2"/>
              </a:buClr>
              <a:buSzPts val="1400"/>
              <a:buFont typeface="Barlow Condensed"/>
              <a:buChar char="○"/>
              <a:defRPr>
                <a:solidFill>
                  <a:schemeClr val="dk2"/>
                </a:solidFill>
                <a:latin typeface="Barlow Condensed"/>
                <a:ea typeface="Barlow Condensed"/>
                <a:cs typeface="Barlow Condensed"/>
                <a:sym typeface="Barlow Condensed"/>
              </a:defRPr>
            </a:lvl2pPr>
            <a:lvl3pPr marL="1371600" lvl="2" indent="-317500">
              <a:lnSpc>
                <a:spcPct val="115000"/>
              </a:lnSpc>
              <a:spcBef>
                <a:spcPts val="1600"/>
              </a:spcBef>
              <a:spcAft>
                <a:spcPts val="0"/>
              </a:spcAft>
              <a:buClr>
                <a:schemeClr val="dk2"/>
              </a:buClr>
              <a:buSzPts val="1400"/>
              <a:buFont typeface="Barlow Condensed"/>
              <a:buChar char="■"/>
              <a:defRPr>
                <a:solidFill>
                  <a:schemeClr val="dk2"/>
                </a:solidFill>
                <a:latin typeface="Barlow Condensed"/>
                <a:ea typeface="Barlow Condensed"/>
                <a:cs typeface="Barlow Condensed"/>
                <a:sym typeface="Barlow Condensed"/>
              </a:defRPr>
            </a:lvl3pPr>
            <a:lvl4pPr marL="1828800" lvl="3" indent="-317500">
              <a:lnSpc>
                <a:spcPct val="115000"/>
              </a:lnSpc>
              <a:spcBef>
                <a:spcPts val="1600"/>
              </a:spcBef>
              <a:spcAft>
                <a:spcPts val="0"/>
              </a:spcAft>
              <a:buClr>
                <a:schemeClr val="dk2"/>
              </a:buClr>
              <a:buSzPts val="1400"/>
              <a:buFont typeface="Barlow Condensed"/>
              <a:buChar char="●"/>
              <a:defRPr>
                <a:solidFill>
                  <a:schemeClr val="dk2"/>
                </a:solidFill>
                <a:latin typeface="Barlow Condensed"/>
                <a:ea typeface="Barlow Condensed"/>
                <a:cs typeface="Barlow Condensed"/>
                <a:sym typeface="Barlow Condensed"/>
              </a:defRPr>
            </a:lvl4pPr>
            <a:lvl5pPr marL="2286000" lvl="4" indent="-317500">
              <a:lnSpc>
                <a:spcPct val="115000"/>
              </a:lnSpc>
              <a:spcBef>
                <a:spcPts val="1600"/>
              </a:spcBef>
              <a:spcAft>
                <a:spcPts val="0"/>
              </a:spcAft>
              <a:buClr>
                <a:schemeClr val="dk2"/>
              </a:buClr>
              <a:buSzPts val="1400"/>
              <a:buFont typeface="Barlow Condensed"/>
              <a:buChar char="○"/>
              <a:defRPr>
                <a:solidFill>
                  <a:schemeClr val="dk2"/>
                </a:solidFill>
                <a:latin typeface="Barlow Condensed"/>
                <a:ea typeface="Barlow Condensed"/>
                <a:cs typeface="Barlow Condensed"/>
                <a:sym typeface="Barlow Condensed"/>
              </a:defRPr>
            </a:lvl5pPr>
            <a:lvl6pPr marL="2743200" lvl="5" indent="-317500">
              <a:lnSpc>
                <a:spcPct val="115000"/>
              </a:lnSpc>
              <a:spcBef>
                <a:spcPts val="1600"/>
              </a:spcBef>
              <a:spcAft>
                <a:spcPts val="0"/>
              </a:spcAft>
              <a:buClr>
                <a:schemeClr val="dk2"/>
              </a:buClr>
              <a:buSzPts val="1400"/>
              <a:buFont typeface="Barlow Condensed"/>
              <a:buChar char="■"/>
              <a:defRPr>
                <a:solidFill>
                  <a:schemeClr val="dk2"/>
                </a:solidFill>
                <a:latin typeface="Barlow Condensed"/>
                <a:ea typeface="Barlow Condensed"/>
                <a:cs typeface="Barlow Condensed"/>
                <a:sym typeface="Barlow Condensed"/>
              </a:defRPr>
            </a:lvl6pPr>
            <a:lvl7pPr marL="3200400" lvl="6" indent="-317500">
              <a:lnSpc>
                <a:spcPct val="115000"/>
              </a:lnSpc>
              <a:spcBef>
                <a:spcPts val="1600"/>
              </a:spcBef>
              <a:spcAft>
                <a:spcPts val="0"/>
              </a:spcAft>
              <a:buClr>
                <a:schemeClr val="dk2"/>
              </a:buClr>
              <a:buSzPts val="1400"/>
              <a:buFont typeface="Barlow Condensed"/>
              <a:buChar char="●"/>
              <a:defRPr>
                <a:solidFill>
                  <a:schemeClr val="dk2"/>
                </a:solidFill>
                <a:latin typeface="Barlow Condensed"/>
                <a:ea typeface="Barlow Condensed"/>
                <a:cs typeface="Barlow Condensed"/>
                <a:sym typeface="Barlow Condensed"/>
              </a:defRPr>
            </a:lvl7pPr>
            <a:lvl8pPr marL="3657600" lvl="7" indent="-317500">
              <a:lnSpc>
                <a:spcPct val="115000"/>
              </a:lnSpc>
              <a:spcBef>
                <a:spcPts val="1600"/>
              </a:spcBef>
              <a:spcAft>
                <a:spcPts val="0"/>
              </a:spcAft>
              <a:buClr>
                <a:schemeClr val="dk2"/>
              </a:buClr>
              <a:buSzPts val="1400"/>
              <a:buFont typeface="Barlow Condensed"/>
              <a:buChar char="○"/>
              <a:defRPr>
                <a:solidFill>
                  <a:schemeClr val="dk2"/>
                </a:solidFill>
                <a:latin typeface="Barlow Condensed"/>
                <a:ea typeface="Barlow Condensed"/>
                <a:cs typeface="Barlow Condensed"/>
                <a:sym typeface="Barlow Condensed"/>
              </a:defRPr>
            </a:lvl8pPr>
            <a:lvl9pPr marL="4114800" lvl="8" indent="-317500">
              <a:lnSpc>
                <a:spcPct val="115000"/>
              </a:lnSpc>
              <a:spcBef>
                <a:spcPts val="1600"/>
              </a:spcBef>
              <a:spcAft>
                <a:spcPts val="1600"/>
              </a:spcAft>
              <a:buClr>
                <a:schemeClr val="dk2"/>
              </a:buClr>
              <a:buSzPts val="1400"/>
              <a:buFont typeface="Barlow Condensed"/>
              <a:buChar char="■"/>
              <a:defRPr>
                <a:solidFill>
                  <a:schemeClr val="dk2"/>
                </a:solidFill>
                <a:latin typeface="Barlow Condensed"/>
                <a:ea typeface="Barlow Condensed"/>
                <a:cs typeface="Barlow Condensed"/>
                <a:sym typeface="Barlow Condensed"/>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7" r:id="rId4"/>
    <p:sldLayoutId id="2147483658" r:id="rId5"/>
    <p:sldLayoutId id="2147483659" r:id="rId6"/>
    <p:sldLayoutId id="2147483664" r:id="rId7"/>
    <p:sldLayoutId id="2147483665" r:id="rId8"/>
    <p:sldLayoutId id="2147483666" r:id="rId9"/>
    <p:sldLayoutId id="2147483667" r:id="rId10"/>
    <p:sldLayoutId id="2147483668" r:id="rId11"/>
    <p:sldLayoutId id="214748367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5760">
          <p15:clr>
            <a:srgbClr val="EA4335"/>
          </p15:clr>
        </p15:guide>
        <p15:guide id="3">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2903">
          <p15:clr>
            <a:srgbClr val="EA4335"/>
          </p15:clr>
        </p15:guide>
        <p15:guide id="10" orient="horz" pos="3237">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earthquake.usgs.gov/"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www.kaggle.com/"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hyperlink" Target="https://earthquake.usgs.gov/"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ieeexplore.ieee.org/document/8300102/metrics#metrics"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hyperlink" Target="https://www.researchgate.net/publication/258646360_Predictability_of_repeating_earthquakes_near_Parkfield_California"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ieeexplore.ieee.org/document/8300102/metrics#metrics"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hyperlink" Target="https://link.springer.com/article/10.1140/epjst/e2020-000257-3" TargetMode="External"/><Relationship Id="rId4" Type="http://schemas.openxmlformats.org/officeDocument/2006/relationships/hyperlink" Target="https://link.springer.com/article/10.1023/A:1010933404324"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researchgate.net/publication/258646360_Predictability_of_repeating_earthquakes_near_Parkfield_California"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hyperlink" Target="https://doi.org/10.1002/grl.50507" TargetMode="External"/><Relationship Id="rId4" Type="http://schemas.openxmlformats.org/officeDocument/2006/relationships/hyperlink" Target="https://doi.org/10.1109/TGRS.2013.2288979"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gif"/><Relationship Id="rId3" Type="http://schemas.openxmlformats.org/officeDocument/2006/relationships/hyperlink" Target="http://earthquake.usgs.gov/learn/glossary/?term=earthquake" TargetMode="External"/><Relationship Id="rId7" Type="http://schemas.openxmlformats.org/officeDocument/2006/relationships/hyperlink" Target="http://earthquake.usgs.gov/learn/glossary/?term=stress"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earthquake.usgs.gov/learn/glossary/?term=tectonic%20plates" TargetMode="External"/><Relationship Id="rId5" Type="http://schemas.openxmlformats.org/officeDocument/2006/relationships/hyperlink" Target="http://earthquake.usgs.gov/learn/glossary/?term=fault" TargetMode="External"/><Relationship Id="rId4" Type="http://schemas.openxmlformats.org/officeDocument/2006/relationships/hyperlink" Target="http://earthquake.usgs.gov/learn/glossary/?term=slip"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ieeexplore.ieee.org/xpl/conhome/8292786/proceedin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hyperlink" Target="https://ieeexplore.ieee.org/xpl/conhome/6425312/proceeding" TargetMode="External"/><Relationship Id="rId4" Type="http://schemas.openxmlformats.org/officeDocument/2006/relationships/hyperlink" Target="https://ieeexplore.ieee.org/xpl/conhome/6704876/proceeding"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4568B"/>
        </a:solidFill>
        <a:effectLst/>
      </p:bgPr>
    </p:bg>
    <p:spTree>
      <p:nvGrpSpPr>
        <p:cNvPr id="1" name="Shape 371"/>
        <p:cNvGrpSpPr/>
        <p:nvPr/>
      </p:nvGrpSpPr>
      <p:grpSpPr>
        <a:xfrm>
          <a:off x="0" y="0"/>
          <a:ext cx="0" cy="0"/>
          <a:chOff x="0" y="0"/>
          <a:chExt cx="0" cy="0"/>
        </a:xfrm>
      </p:grpSpPr>
      <p:sp>
        <p:nvSpPr>
          <p:cNvPr id="372" name="Google Shape;372;p30"/>
          <p:cNvSpPr txBox="1">
            <a:spLocks noGrp="1"/>
          </p:cNvSpPr>
          <p:nvPr>
            <p:ph type="ctrTitle"/>
          </p:nvPr>
        </p:nvSpPr>
        <p:spPr>
          <a:xfrm>
            <a:off x="719647" y="1936300"/>
            <a:ext cx="7781700" cy="12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sz="1800" dirty="0">
                <a:ln w="6600">
                  <a:solidFill>
                    <a:schemeClr val="accent2"/>
                  </a:solidFill>
                  <a:prstDash val="solid"/>
                </a:ln>
                <a:solidFill>
                  <a:srgbClr val="FFFFFF"/>
                </a:solidFill>
                <a:effectLst>
                  <a:outerShdw dist="38100" dir="2700000" algn="tl" rotWithShape="0">
                    <a:schemeClr val="accent2"/>
                  </a:outerShdw>
                </a:effectLst>
                <a:latin typeface="Barlow Condensed" panose="020B0604020202020204" charset="0"/>
                <a:ea typeface="Calibri" panose="020F0502020204030204" pitchFamily="34" charset="0"/>
                <a:cs typeface="Times New Roman" panose="02020603050405020304" pitchFamily="18" charset="0"/>
              </a:rPr>
              <a:t>(</a:t>
            </a:r>
            <a:r>
              <a:rPr lang="en-IN" sz="1800" dirty="0">
                <a:ln w="6600">
                  <a:solidFill>
                    <a:schemeClr val="accent2"/>
                  </a:solidFill>
                  <a:prstDash val="solid"/>
                </a:ln>
                <a:solidFill>
                  <a:srgbClr val="FFFFFF"/>
                </a:solidFill>
                <a:effectLst>
                  <a:outerShdw dist="38100" dir="2700000" algn="tl" rotWithShape="0">
                    <a:schemeClr val="accent2"/>
                  </a:outerShdw>
                </a:effectLst>
                <a:latin typeface="Barlow Condensed" panose="020B0604020202020204" charset="0"/>
                <a:ea typeface="Calibri" panose="020F0502020204030204" pitchFamily="34" charset="0"/>
                <a:cs typeface="Times New Roman" panose="02020603050405020304" pitchFamily="18" charset="0"/>
              </a:rPr>
              <a:t>Applying machine learning to data sets from shear laboratory experiments, with the goal of identifying hidden signals that precede earthquakes and to determine the accuracy using ML Algorithms to Realtime Dataset.)</a:t>
            </a:r>
            <a:endParaRPr sz="1800" dirty="0">
              <a:ln w="6600">
                <a:solidFill>
                  <a:schemeClr val="accent2"/>
                </a:solidFill>
                <a:prstDash val="solid"/>
              </a:ln>
              <a:solidFill>
                <a:srgbClr val="FFFFFF"/>
              </a:solidFill>
              <a:effectLst>
                <a:outerShdw dist="38100" dir="2700000" algn="tl" rotWithShape="0">
                  <a:schemeClr val="accent2"/>
                </a:outerShdw>
              </a:effectLst>
              <a:latin typeface="Barlow Condensed" panose="020B0604020202020204" charset="0"/>
            </a:endParaRPr>
          </a:p>
        </p:txBody>
      </p:sp>
      <p:sp>
        <p:nvSpPr>
          <p:cNvPr id="373" name="Google Shape;373;p30"/>
          <p:cNvSpPr txBox="1">
            <a:spLocks noGrp="1"/>
          </p:cNvSpPr>
          <p:nvPr>
            <p:ph type="subTitle" idx="1"/>
          </p:nvPr>
        </p:nvSpPr>
        <p:spPr>
          <a:xfrm>
            <a:off x="852555" y="3213339"/>
            <a:ext cx="7781700" cy="1343419"/>
          </a:xfrm>
          <a:prstGeom prst="rect">
            <a:avLst/>
          </a:prstGeom>
        </p:spPr>
        <p:txBody>
          <a:bodyPr spcFirstLastPara="1" wrap="square" lIns="91425" tIns="91425" rIns="91425" bIns="91425" anchor="t" anchorCtr="0">
            <a:noAutofit/>
          </a:bodyPr>
          <a:lstStyle/>
          <a:p>
            <a:pPr marL="152400" eaLnBrk="1" fontAlgn="auto" hangingPunct="1">
              <a:spcBef>
                <a:spcPts val="0"/>
              </a:spcBef>
              <a:spcAft>
                <a:spcPts val="1050"/>
              </a:spcAft>
              <a:defRPr/>
            </a:pPr>
            <a:r>
              <a:rPr lang="en-US" sz="1400" dirty="0">
                <a:solidFill>
                  <a:schemeClr val="bg1"/>
                </a:solidFill>
                <a:latin typeface="Barlow Condensed" panose="020B0604020202020204" charset="0"/>
              </a:rPr>
              <a:t>Presentation by:         Hrithik Sarda – 17BEC0078                         					           S Srinibha – 17BEC0926 	</a:t>
            </a:r>
          </a:p>
          <a:p>
            <a:pPr marL="152400" eaLnBrk="1" fontAlgn="auto" hangingPunct="1">
              <a:spcBef>
                <a:spcPts val="0"/>
              </a:spcBef>
              <a:spcAft>
                <a:spcPts val="1050"/>
              </a:spcAft>
              <a:defRPr/>
            </a:pPr>
            <a:r>
              <a:rPr lang="en-US" sz="1400" dirty="0">
                <a:solidFill>
                  <a:schemeClr val="bg1"/>
                </a:solidFill>
                <a:latin typeface="Barlow Condensed" panose="020B0604020202020204" charset="0"/>
              </a:rPr>
              <a:t>Guide/Mentor:	           Dr. Renuga Devi S</a:t>
            </a:r>
            <a:br>
              <a:rPr lang="en-US" sz="1400" dirty="0">
                <a:solidFill>
                  <a:schemeClr val="bg1"/>
                </a:solidFill>
                <a:latin typeface="Barlow Condensed" panose="020B0604020202020204" charset="0"/>
              </a:rPr>
            </a:br>
            <a:r>
              <a:rPr lang="en-US" sz="1400" dirty="0">
                <a:solidFill>
                  <a:schemeClr val="bg1"/>
                </a:solidFill>
                <a:latin typeface="Barlow Condensed" panose="020B0604020202020204" charset="0"/>
              </a:rPr>
              <a:t>	         (Associate Professor Sr.)       					(Dept. of Communication Engineering)</a:t>
            </a:r>
          </a:p>
        </p:txBody>
      </p:sp>
      <p:cxnSp>
        <p:nvCxnSpPr>
          <p:cNvPr id="378" name="Google Shape;378;p30"/>
          <p:cNvCxnSpPr/>
          <p:nvPr/>
        </p:nvCxnSpPr>
        <p:spPr>
          <a:xfrm>
            <a:off x="1175500" y="2049325"/>
            <a:ext cx="6220800" cy="0"/>
          </a:xfrm>
          <a:prstGeom prst="straightConnector1">
            <a:avLst/>
          </a:prstGeom>
          <a:noFill/>
          <a:ln w="28575" cap="flat" cmpd="sng">
            <a:solidFill>
              <a:schemeClr val="lt1"/>
            </a:solidFill>
            <a:prstDash val="solid"/>
            <a:round/>
            <a:headEnd type="none" w="med" len="med"/>
            <a:tailEnd type="none" w="med" len="med"/>
          </a:ln>
        </p:spPr>
      </p:cxnSp>
      <p:cxnSp>
        <p:nvCxnSpPr>
          <p:cNvPr id="379" name="Google Shape;379;p30"/>
          <p:cNvCxnSpPr/>
          <p:nvPr/>
        </p:nvCxnSpPr>
        <p:spPr>
          <a:xfrm>
            <a:off x="1209440" y="4709590"/>
            <a:ext cx="6220800" cy="0"/>
          </a:xfrm>
          <a:prstGeom prst="straightConnector1">
            <a:avLst/>
          </a:prstGeom>
          <a:noFill/>
          <a:ln w="28575" cap="flat" cmpd="sng">
            <a:solidFill>
              <a:schemeClr val="lt1"/>
            </a:solidFill>
            <a:prstDash val="solid"/>
            <a:round/>
            <a:headEnd type="none" w="med" len="med"/>
            <a:tailEnd type="none" w="med" len="med"/>
          </a:ln>
        </p:spPr>
      </p:cxnSp>
      <p:sp>
        <p:nvSpPr>
          <p:cNvPr id="11" name="Rectangle 10">
            <a:extLst>
              <a:ext uri="{FF2B5EF4-FFF2-40B4-BE49-F238E27FC236}">
                <a16:creationId xmlns:a16="http://schemas.microsoft.com/office/drawing/2014/main" id="{926A68E0-9374-435E-9789-C588ACCD6F63}"/>
              </a:ext>
            </a:extLst>
          </p:cNvPr>
          <p:cNvSpPr/>
          <p:nvPr/>
        </p:nvSpPr>
        <p:spPr>
          <a:xfrm>
            <a:off x="1378530" y="741355"/>
            <a:ext cx="6414575" cy="738187"/>
          </a:xfrm>
          <a:prstGeom prst="rect">
            <a:avLst/>
          </a:prstGeom>
        </p:spPr>
        <p:txBody>
          <a:bodyPr wrap="none" lIns="0" tIns="0" rIns="0" bIns="0"/>
          <a:lstStyle/>
          <a:p>
            <a:pPr algn="ctr" eaLnBrk="1" fontAlgn="auto" hangingPunct="1">
              <a:spcBef>
                <a:spcPts val="0"/>
              </a:spcBef>
              <a:spcAft>
                <a:spcPts val="0"/>
              </a:spcAft>
              <a:defRPr/>
            </a:pPr>
            <a:r>
              <a:rPr lang="en-US" sz="2800" b="1" dirty="0">
                <a:ln w="22225">
                  <a:solidFill>
                    <a:schemeClr val="accent2"/>
                  </a:solidFill>
                  <a:prstDash val="solid"/>
                </a:ln>
                <a:solidFill>
                  <a:schemeClr val="accent2">
                    <a:lumMod val="40000"/>
                    <a:lumOff val="60000"/>
                  </a:schemeClr>
                </a:solidFill>
                <a:latin typeface="Barlow Condensed" panose="020B0604020202020204" charset="0"/>
              </a:rPr>
              <a:t>B. Tech ECE FINAL YEAR PROJECT -SECOND REVIEW</a:t>
            </a:r>
          </a:p>
        </p:txBody>
      </p:sp>
      <p:sp>
        <p:nvSpPr>
          <p:cNvPr id="12" name="Google Shape;372;p30">
            <a:extLst>
              <a:ext uri="{FF2B5EF4-FFF2-40B4-BE49-F238E27FC236}">
                <a16:creationId xmlns:a16="http://schemas.microsoft.com/office/drawing/2014/main" id="{4CCD4F45-9F39-4C68-90E9-4D1D8246277C}"/>
              </a:ext>
            </a:extLst>
          </p:cNvPr>
          <p:cNvSpPr txBox="1">
            <a:spLocks/>
          </p:cNvSpPr>
          <p:nvPr/>
        </p:nvSpPr>
        <p:spPr>
          <a:xfrm>
            <a:off x="719647" y="1190712"/>
            <a:ext cx="8443755" cy="7381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lt1"/>
              </a:buClr>
              <a:buSzPts val="5200"/>
              <a:buFont typeface="Barlow Condensed"/>
              <a:buNone/>
              <a:defRPr sz="6000" b="1" i="0" u="none" strike="noStrike" cap="none">
                <a:solidFill>
                  <a:schemeClr val="lt1"/>
                </a:solidFill>
                <a:latin typeface="Barlow Condensed"/>
                <a:ea typeface="Barlow Condensed"/>
                <a:cs typeface="Barlow Condensed"/>
                <a:sym typeface="Barlow Condensed"/>
              </a:defRPr>
            </a:lvl1pPr>
            <a:lvl2pPr marR="0" lvl="1" algn="ctr" rtl="0">
              <a:lnSpc>
                <a:spcPct val="100000"/>
              </a:lnSpc>
              <a:spcBef>
                <a:spcPts val="0"/>
              </a:spcBef>
              <a:spcAft>
                <a:spcPts val="0"/>
              </a:spcAft>
              <a:buClr>
                <a:srgbClr val="000000"/>
              </a:buClr>
              <a:buSzPts val="5200"/>
              <a:buFont typeface="Barlow Condensed"/>
              <a:buNone/>
              <a:defRPr sz="5200" b="1" i="0" u="none" strike="noStrike" cap="none">
                <a:solidFill>
                  <a:srgbClr val="000000"/>
                </a:solidFill>
                <a:latin typeface="Barlow Condensed"/>
                <a:ea typeface="Barlow Condensed"/>
                <a:cs typeface="Barlow Condensed"/>
                <a:sym typeface="Barlow Condensed"/>
              </a:defRPr>
            </a:lvl2pPr>
            <a:lvl3pPr marR="0" lvl="2" algn="ctr" rtl="0">
              <a:lnSpc>
                <a:spcPct val="100000"/>
              </a:lnSpc>
              <a:spcBef>
                <a:spcPts val="0"/>
              </a:spcBef>
              <a:spcAft>
                <a:spcPts val="0"/>
              </a:spcAft>
              <a:buClr>
                <a:srgbClr val="000000"/>
              </a:buClr>
              <a:buSzPts val="5200"/>
              <a:buFont typeface="Barlow Condensed"/>
              <a:buNone/>
              <a:defRPr sz="5200" b="1" i="0" u="none" strike="noStrike" cap="none">
                <a:solidFill>
                  <a:srgbClr val="000000"/>
                </a:solidFill>
                <a:latin typeface="Barlow Condensed"/>
                <a:ea typeface="Barlow Condensed"/>
                <a:cs typeface="Barlow Condensed"/>
                <a:sym typeface="Barlow Condensed"/>
              </a:defRPr>
            </a:lvl3pPr>
            <a:lvl4pPr marR="0" lvl="3" algn="ctr" rtl="0">
              <a:lnSpc>
                <a:spcPct val="100000"/>
              </a:lnSpc>
              <a:spcBef>
                <a:spcPts val="0"/>
              </a:spcBef>
              <a:spcAft>
                <a:spcPts val="0"/>
              </a:spcAft>
              <a:buClr>
                <a:srgbClr val="000000"/>
              </a:buClr>
              <a:buSzPts val="5200"/>
              <a:buFont typeface="Barlow Condensed"/>
              <a:buNone/>
              <a:defRPr sz="5200" b="1" i="0" u="none" strike="noStrike" cap="none">
                <a:solidFill>
                  <a:srgbClr val="000000"/>
                </a:solidFill>
                <a:latin typeface="Barlow Condensed"/>
                <a:ea typeface="Barlow Condensed"/>
                <a:cs typeface="Barlow Condensed"/>
                <a:sym typeface="Barlow Condensed"/>
              </a:defRPr>
            </a:lvl4pPr>
            <a:lvl5pPr marR="0" lvl="4" algn="ctr" rtl="0">
              <a:lnSpc>
                <a:spcPct val="100000"/>
              </a:lnSpc>
              <a:spcBef>
                <a:spcPts val="0"/>
              </a:spcBef>
              <a:spcAft>
                <a:spcPts val="0"/>
              </a:spcAft>
              <a:buClr>
                <a:srgbClr val="000000"/>
              </a:buClr>
              <a:buSzPts val="5200"/>
              <a:buFont typeface="Barlow Condensed"/>
              <a:buNone/>
              <a:defRPr sz="5200" b="1" i="0" u="none" strike="noStrike" cap="none">
                <a:solidFill>
                  <a:srgbClr val="000000"/>
                </a:solidFill>
                <a:latin typeface="Barlow Condensed"/>
                <a:ea typeface="Barlow Condensed"/>
                <a:cs typeface="Barlow Condensed"/>
                <a:sym typeface="Barlow Condensed"/>
              </a:defRPr>
            </a:lvl5pPr>
            <a:lvl6pPr marR="0" lvl="5" algn="ctr" rtl="0">
              <a:lnSpc>
                <a:spcPct val="100000"/>
              </a:lnSpc>
              <a:spcBef>
                <a:spcPts val="0"/>
              </a:spcBef>
              <a:spcAft>
                <a:spcPts val="0"/>
              </a:spcAft>
              <a:buClr>
                <a:srgbClr val="000000"/>
              </a:buClr>
              <a:buSzPts val="5200"/>
              <a:buFont typeface="Barlow Condensed"/>
              <a:buNone/>
              <a:defRPr sz="5200" b="1" i="0" u="none" strike="noStrike" cap="none">
                <a:solidFill>
                  <a:srgbClr val="000000"/>
                </a:solidFill>
                <a:latin typeface="Barlow Condensed"/>
                <a:ea typeface="Barlow Condensed"/>
                <a:cs typeface="Barlow Condensed"/>
                <a:sym typeface="Barlow Condensed"/>
              </a:defRPr>
            </a:lvl6pPr>
            <a:lvl7pPr marR="0" lvl="6" algn="ctr" rtl="0">
              <a:lnSpc>
                <a:spcPct val="100000"/>
              </a:lnSpc>
              <a:spcBef>
                <a:spcPts val="0"/>
              </a:spcBef>
              <a:spcAft>
                <a:spcPts val="0"/>
              </a:spcAft>
              <a:buClr>
                <a:srgbClr val="000000"/>
              </a:buClr>
              <a:buSzPts val="5200"/>
              <a:buFont typeface="Barlow Condensed"/>
              <a:buNone/>
              <a:defRPr sz="5200" b="1" i="0" u="none" strike="noStrike" cap="none">
                <a:solidFill>
                  <a:srgbClr val="000000"/>
                </a:solidFill>
                <a:latin typeface="Barlow Condensed"/>
                <a:ea typeface="Barlow Condensed"/>
                <a:cs typeface="Barlow Condensed"/>
                <a:sym typeface="Barlow Condensed"/>
              </a:defRPr>
            </a:lvl7pPr>
            <a:lvl8pPr marR="0" lvl="7" algn="ctr" rtl="0">
              <a:lnSpc>
                <a:spcPct val="100000"/>
              </a:lnSpc>
              <a:spcBef>
                <a:spcPts val="0"/>
              </a:spcBef>
              <a:spcAft>
                <a:spcPts val="0"/>
              </a:spcAft>
              <a:buClr>
                <a:srgbClr val="000000"/>
              </a:buClr>
              <a:buSzPts val="5200"/>
              <a:buFont typeface="Barlow Condensed"/>
              <a:buNone/>
              <a:defRPr sz="5200" b="1" i="0" u="none" strike="noStrike" cap="none">
                <a:solidFill>
                  <a:srgbClr val="000000"/>
                </a:solidFill>
                <a:latin typeface="Barlow Condensed"/>
                <a:ea typeface="Barlow Condensed"/>
                <a:cs typeface="Barlow Condensed"/>
                <a:sym typeface="Barlow Condensed"/>
              </a:defRPr>
            </a:lvl8pPr>
            <a:lvl9pPr marR="0" lvl="8" algn="ctr" rtl="0">
              <a:lnSpc>
                <a:spcPct val="100000"/>
              </a:lnSpc>
              <a:spcBef>
                <a:spcPts val="0"/>
              </a:spcBef>
              <a:spcAft>
                <a:spcPts val="0"/>
              </a:spcAft>
              <a:buClr>
                <a:srgbClr val="000000"/>
              </a:buClr>
              <a:buSzPts val="5200"/>
              <a:buFont typeface="Barlow Condensed"/>
              <a:buNone/>
              <a:defRPr sz="5200" b="1" i="0" u="none" strike="noStrike" cap="none">
                <a:solidFill>
                  <a:srgbClr val="000000"/>
                </a:solidFill>
                <a:latin typeface="Barlow Condensed"/>
                <a:ea typeface="Barlow Condensed"/>
                <a:cs typeface="Barlow Condensed"/>
                <a:sym typeface="Barlow Condensed"/>
              </a:defRPr>
            </a:lvl9pPr>
          </a:lstStyle>
          <a:p>
            <a:pPr>
              <a:buClr>
                <a:schemeClr val="dk1"/>
              </a:buClr>
              <a:buSzPts val="1100"/>
              <a:buFont typeface="Arial"/>
              <a:buNone/>
            </a:pPr>
            <a:r>
              <a:rPr lang="en-IN" sz="360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Earthquake Prediction using Machine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1150" y="338404"/>
            <a:ext cx="7781700" cy="585829"/>
          </a:xfrm>
        </p:spPr>
        <p:txBody>
          <a:bodyPr/>
          <a:lstStyle/>
          <a:p>
            <a:pPr algn="ctr"/>
            <a:r>
              <a:rPr lang="en-IN" sz="3200" dirty="0">
                <a:solidFill>
                  <a:schemeClr val="accent2">
                    <a:lumMod val="50000"/>
                    <a:lumOff val="50000"/>
                  </a:schemeClr>
                </a:solidFill>
                <a:latin typeface="Arial" panose="020B0604020202020204" pitchFamily="34" charset="0"/>
                <a:cs typeface="Arial" panose="020B0604020202020204" pitchFamily="34" charset="0"/>
              </a:rPr>
              <a:t>Datasets Overview</a:t>
            </a:r>
            <a:endParaRPr lang="en-IN" sz="3200" dirty="0">
              <a:solidFill>
                <a:schemeClr val="accent2">
                  <a:lumMod val="50000"/>
                  <a:lumOff val="50000"/>
                </a:schemeClr>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834365" y="1375966"/>
            <a:ext cx="7781700" cy="2960059"/>
          </a:xfrm>
        </p:spPr>
        <p:txBody>
          <a:bodyPr/>
          <a:lstStyle/>
          <a:p>
            <a:pPr marL="571500" indent="-457200">
              <a:buFont typeface="Wingdings" panose="05000000000000000000" pitchFamily="2" charset="2"/>
              <a:buChar char="Ø"/>
            </a:pPr>
            <a:r>
              <a:rPr lang="en-US" sz="1750" dirty="0">
                <a:solidFill>
                  <a:schemeClr val="bg2">
                    <a:lumMod val="20000"/>
                    <a:lumOff val="80000"/>
                  </a:schemeClr>
                </a:solidFill>
                <a:latin typeface="Arial" panose="020B0604020202020204" pitchFamily="34" charset="0"/>
                <a:cs typeface="Arial" panose="020B0604020202020204" pitchFamily="34" charset="0"/>
              </a:rPr>
              <a:t>We used 2 different datasets. In Dataset – I, in the laboratory, researchers at Los Alamos National Laboratory imitated a real </a:t>
            </a:r>
            <a:r>
              <a:rPr lang="en-US" sz="1750" dirty="0">
                <a:solidFill>
                  <a:schemeClr val="bg2">
                    <a:lumMod val="20000"/>
                    <a:lumOff val="80000"/>
                  </a:schemeClr>
                </a:solidFill>
                <a:latin typeface="Arial" panose="020B0604020202020204" pitchFamily="34" charset="0"/>
                <a:cs typeface="Arial" panose="020B0604020202020204" pitchFamily="34" charset="0"/>
              </a:rPr>
              <a:t>earthquake</a:t>
            </a:r>
          </a:p>
          <a:p>
            <a:pPr marL="571500" indent="-457200">
              <a:buFont typeface="Wingdings" panose="05000000000000000000" pitchFamily="2" charset="2"/>
              <a:buChar char="Ø"/>
            </a:pPr>
            <a:r>
              <a:rPr lang="en-US" sz="1750" dirty="0">
                <a:solidFill>
                  <a:schemeClr val="bg2">
                    <a:lumMod val="20000"/>
                    <a:lumOff val="80000"/>
                  </a:schemeClr>
                </a:solidFill>
                <a:latin typeface="Arial" panose="020B0604020202020204" pitchFamily="34" charset="0"/>
                <a:cs typeface="Arial" panose="020B0604020202020204" pitchFamily="34" charset="0"/>
              </a:rPr>
              <a:t>Dataset – II is real-time data taken </a:t>
            </a:r>
            <a:r>
              <a:rPr lang="en-US" sz="1750" dirty="0" smtClean="0">
                <a:solidFill>
                  <a:schemeClr val="bg2">
                    <a:lumMod val="20000"/>
                    <a:lumOff val="80000"/>
                  </a:schemeClr>
                </a:solidFill>
                <a:latin typeface="Arial" panose="020B0604020202020204" pitchFamily="34" charset="0"/>
                <a:cs typeface="Arial" panose="020B0604020202020204" pitchFamily="34" charset="0"/>
              </a:rPr>
              <a:t>from the following USGS website,</a:t>
            </a:r>
          </a:p>
          <a:p>
            <a:pPr marL="114300" indent="0" algn="ctr"/>
            <a:r>
              <a:rPr lang="en-US" sz="1750" dirty="0">
                <a:solidFill>
                  <a:schemeClr val="bg2">
                    <a:lumMod val="20000"/>
                    <a:lumOff val="80000"/>
                  </a:schemeClr>
                </a:solidFill>
                <a:latin typeface="Arial" panose="020B0604020202020204" pitchFamily="34" charset="0"/>
                <a:cs typeface="Arial" panose="020B0604020202020204" pitchFamily="34" charset="0"/>
              </a:rPr>
              <a:t>	</a:t>
            </a:r>
            <a:r>
              <a:rPr lang="en-US" sz="1750" dirty="0" smtClean="0">
                <a:solidFill>
                  <a:schemeClr val="bg2">
                    <a:lumMod val="20000"/>
                    <a:lumOff val="80000"/>
                  </a:schemeClr>
                </a:solidFill>
                <a:latin typeface="Arial" panose="020B0604020202020204" pitchFamily="34" charset="0"/>
                <a:cs typeface="Arial" panose="020B0604020202020204" pitchFamily="34" charset="0"/>
              </a:rPr>
              <a:t> </a:t>
            </a:r>
            <a:r>
              <a:rPr lang="en-US" sz="1750" dirty="0">
                <a:solidFill>
                  <a:schemeClr val="bg2">
                    <a:lumMod val="20000"/>
                    <a:lumOff val="80000"/>
                  </a:schemeClr>
                </a:solidFill>
                <a:latin typeface="Arial" panose="020B0604020202020204" pitchFamily="34" charset="0"/>
                <a:cs typeface="Arial" panose="020B0604020202020204" pitchFamily="34" charset="0"/>
                <a:hlinkClick r:id="rId2"/>
              </a:rPr>
              <a:t>https://</a:t>
            </a:r>
            <a:r>
              <a:rPr lang="en-US" sz="1750" dirty="0" smtClean="0">
                <a:solidFill>
                  <a:schemeClr val="bg2">
                    <a:lumMod val="20000"/>
                    <a:lumOff val="80000"/>
                  </a:schemeClr>
                </a:solidFill>
                <a:latin typeface="Arial" panose="020B0604020202020204" pitchFamily="34" charset="0"/>
                <a:cs typeface="Arial" panose="020B0604020202020204" pitchFamily="34" charset="0"/>
                <a:hlinkClick r:id="rId2"/>
              </a:rPr>
              <a:t>earthquake.usgs.gov/</a:t>
            </a:r>
            <a:endParaRPr lang="en-US" sz="1750" dirty="0" smtClean="0">
              <a:solidFill>
                <a:schemeClr val="bg2">
                  <a:lumMod val="20000"/>
                  <a:lumOff val="80000"/>
                </a:schemeClr>
              </a:solidFill>
              <a:latin typeface="Arial" panose="020B0604020202020204" pitchFamily="34" charset="0"/>
              <a:cs typeface="Arial" panose="020B0604020202020204" pitchFamily="34" charset="0"/>
            </a:endParaRPr>
          </a:p>
          <a:p>
            <a:pPr marL="400050" indent="-285750">
              <a:buFont typeface="Wingdings" panose="05000000000000000000" pitchFamily="2" charset="2"/>
              <a:buChar char="Ø"/>
            </a:pPr>
            <a:r>
              <a:rPr lang="en-US" sz="1750" dirty="0" smtClean="0">
                <a:solidFill>
                  <a:schemeClr val="bg2">
                    <a:lumMod val="20000"/>
                    <a:lumOff val="80000"/>
                  </a:schemeClr>
                </a:solidFill>
                <a:latin typeface="Arial" panose="020B0604020202020204" pitchFamily="34" charset="0"/>
                <a:cs typeface="Arial" panose="020B0604020202020204" pitchFamily="34" charset="0"/>
              </a:rPr>
              <a:t>For Dataset-II ,Himalayan </a:t>
            </a:r>
            <a:r>
              <a:rPr lang="en-US" sz="1750" dirty="0">
                <a:solidFill>
                  <a:schemeClr val="bg2">
                    <a:lumMod val="20000"/>
                    <a:lumOff val="80000"/>
                  </a:schemeClr>
                </a:solidFill>
                <a:latin typeface="Arial" panose="020B0604020202020204" pitchFamily="34" charset="0"/>
                <a:cs typeface="Arial" panose="020B0604020202020204" pitchFamily="34" charset="0"/>
              </a:rPr>
              <a:t>Plateau </a:t>
            </a:r>
            <a:r>
              <a:rPr lang="en-US" sz="1750" dirty="0" smtClean="0">
                <a:solidFill>
                  <a:schemeClr val="bg2">
                    <a:lumMod val="20000"/>
                    <a:lumOff val="80000"/>
                  </a:schemeClr>
                </a:solidFill>
                <a:latin typeface="Arial" panose="020B0604020202020204" pitchFamily="34" charset="0"/>
                <a:cs typeface="Arial" panose="020B0604020202020204" pitchFamily="34" charset="0"/>
              </a:rPr>
              <a:t>region was </a:t>
            </a:r>
            <a:r>
              <a:rPr lang="en-US" sz="1750" dirty="0">
                <a:solidFill>
                  <a:schemeClr val="bg2">
                    <a:lumMod val="20000"/>
                    <a:lumOff val="80000"/>
                  </a:schemeClr>
                </a:solidFill>
                <a:latin typeface="Arial" panose="020B0604020202020204" pitchFamily="34" charset="0"/>
                <a:cs typeface="Arial" panose="020B0604020202020204" pitchFamily="34" charset="0"/>
              </a:rPr>
              <a:t>considered</a:t>
            </a:r>
            <a:r>
              <a:rPr lang="en-US" dirty="0" smtClean="0"/>
              <a:t>.</a:t>
            </a:r>
            <a:r>
              <a:rPr lang="en-US" sz="3600" dirty="0">
                <a:solidFill>
                  <a:schemeClr val="bg2">
                    <a:lumMod val="20000"/>
                    <a:lumOff val="80000"/>
                  </a:schemeClr>
                </a:solidFill>
                <a:latin typeface="Arial" panose="020B0604020202020204" pitchFamily="34" charset="0"/>
                <a:cs typeface="Arial" panose="020B0604020202020204" pitchFamily="34" charset="0"/>
              </a:rPr>
              <a:t> </a:t>
            </a:r>
            <a:r>
              <a:rPr lang="en-US" sz="1750" dirty="0">
                <a:solidFill>
                  <a:schemeClr val="bg2">
                    <a:lumMod val="20000"/>
                    <a:lumOff val="80000"/>
                  </a:schemeClr>
                </a:solidFill>
                <a:latin typeface="Arial" panose="020B0604020202020204" pitchFamily="34" charset="0"/>
                <a:cs typeface="Arial" panose="020B0604020202020204" pitchFamily="34" charset="0"/>
              </a:rPr>
              <a:t>5978 earthquakes that occurred between 26th February, 1950 </a:t>
            </a:r>
            <a:r>
              <a:rPr lang="en-US" sz="1750" dirty="0" smtClean="0">
                <a:solidFill>
                  <a:schemeClr val="bg2">
                    <a:lumMod val="20000"/>
                    <a:lumOff val="80000"/>
                  </a:schemeClr>
                </a:solidFill>
                <a:latin typeface="Arial" panose="020B0604020202020204" pitchFamily="34" charset="0"/>
                <a:cs typeface="Arial" panose="020B0604020202020204" pitchFamily="34" charset="0"/>
              </a:rPr>
              <a:t>and 26th </a:t>
            </a:r>
            <a:r>
              <a:rPr lang="en-US" sz="1750" dirty="0">
                <a:solidFill>
                  <a:schemeClr val="bg2">
                    <a:lumMod val="20000"/>
                    <a:lumOff val="80000"/>
                  </a:schemeClr>
                </a:solidFill>
                <a:latin typeface="Arial" panose="020B0604020202020204" pitchFamily="34" charset="0"/>
                <a:cs typeface="Arial" panose="020B0604020202020204" pitchFamily="34" charset="0"/>
              </a:rPr>
              <a:t>December </a:t>
            </a:r>
            <a:r>
              <a:rPr lang="en-US" sz="1750" dirty="0" smtClean="0">
                <a:solidFill>
                  <a:schemeClr val="bg2">
                    <a:lumMod val="20000"/>
                    <a:lumOff val="80000"/>
                  </a:schemeClr>
                </a:solidFill>
                <a:latin typeface="Arial" panose="020B0604020202020204" pitchFamily="34" charset="0"/>
                <a:cs typeface="Arial" panose="020B0604020202020204" pitchFamily="34" charset="0"/>
              </a:rPr>
              <a:t>2020</a:t>
            </a:r>
            <a:r>
              <a:rPr lang="en-US" sz="1750" dirty="0">
                <a:solidFill>
                  <a:schemeClr val="bg2">
                    <a:lumMod val="20000"/>
                    <a:lumOff val="80000"/>
                  </a:schemeClr>
                </a:solidFill>
                <a:latin typeface="Arial" panose="020B0604020202020204" pitchFamily="34" charset="0"/>
                <a:cs typeface="Arial" panose="020B0604020202020204" pitchFamily="34" charset="0"/>
              </a:rPr>
              <a:t>.</a:t>
            </a:r>
            <a:endParaRPr lang="en-IN" sz="1750" dirty="0">
              <a:solidFill>
                <a:schemeClr val="bg2">
                  <a:lumMod val="20000"/>
                  <a:lumOff val="8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70001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4568B"/>
        </a:solidFill>
        <a:effectLst/>
      </p:bgPr>
    </p:bg>
    <p:spTree>
      <p:nvGrpSpPr>
        <p:cNvPr id="1" name="Shape 422"/>
        <p:cNvGrpSpPr/>
        <p:nvPr/>
      </p:nvGrpSpPr>
      <p:grpSpPr>
        <a:xfrm>
          <a:off x="0" y="0"/>
          <a:ext cx="0" cy="0"/>
          <a:chOff x="0" y="0"/>
          <a:chExt cx="0" cy="0"/>
        </a:xfrm>
      </p:grpSpPr>
      <p:sp>
        <p:nvSpPr>
          <p:cNvPr id="423" name="Google Shape;423;p35"/>
          <p:cNvSpPr txBox="1">
            <a:spLocks noGrp="1"/>
          </p:cNvSpPr>
          <p:nvPr>
            <p:ph type="title"/>
          </p:nvPr>
        </p:nvSpPr>
        <p:spPr>
          <a:xfrm>
            <a:off x="1033075" y="539500"/>
            <a:ext cx="7473900" cy="5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200" dirty="0">
                <a:ln w="22225">
                  <a:solidFill>
                    <a:schemeClr val="accent2"/>
                  </a:solidFill>
                  <a:prstDash val="solid"/>
                </a:ln>
                <a:solidFill>
                  <a:schemeClr val="accent2">
                    <a:lumMod val="40000"/>
                    <a:lumOff val="60000"/>
                  </a:schemeClr>
                </a:solidFill>
              </a:rPr>
              <a:t>Dataset Overview  </a:t>
            </a:r>
            <a:endParaRPr sz="3200" dirty="0"/>
          </a:p>
        </p:txBody>
      </p:sp>
      <p:sp>
        <p:nvSpPr>
          <p:cNvPr id="430" name="Google Shape;430;p35"/>
          <p:cNvSpPr/>
          <p:nvPr/>
        </p:nvSpPr>
        <p:spPr>
          <a:xfrm rot="-5400000" flipH="1">
            <a:off x="689085" y="694429"/>
            <a:ext cx="291913" cy="243649"/>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5"/>
          <p:cNvSpPr/>
          <p:nvPr/>
        </p:nvSpPr>
        <p:spPr>
          <a:xfrm>
            <a:off x="5391663" y="4683812"/>
            <a:ext cx="552870" cy="455089"/>
          </a:xfrm>
          <a:custGeom>
            <a:avLst/>
            <a:gdLst/>
            <a:ahLst/>
            <a:cxnLst/>
            <a:rect l="l" t="t" r="r" b="b"/>
            <a:pathLst>
              <a:path w="17056" h="14236" extrusionOk="0">
                <a:moveTo>
                  <a:pt x="9096" y="1"/>
                </a:moveTo>
                <a:lnTo>
                  <a:pt x="0" y="14236"/>
                </a:lnTo>
                <a:lnTo>
                  <a:pt x="5685" y="14236"/>
                </a:lnTo>
                <a:lnTo>
                  <a:pt x="8505" y="9688"/>
                </a:lnTo>
                <a:lnTo>
                  <a:pt x="11370" y="14236"/>
                </a:lnTo>
                <a:lnTo>
                  <a:pt x="17055" y="14236"/>
                </a:lnTo>
                <a:lnTo>
                  <a:pt x="909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5"/>
          <p:cNvSpPr/>
          <p:nvPr/>
        </p:nvSpPr>
        <p:spPr>
          <a:xfrm>
            <a:off x="5925294" y="4683812"/>
            <a:ext cx="552870" cy="455089"/>
          </a:xfrm>
          <a:custGeom>
            <a:avLst/>
            <a:gdLst/>
            <a:ahLst/>
            <a:cxnLst/>
            <a:rect l="l" t="t" r="r" b="b"/>
            <a:pathLst>
              <a:path w="17056" h="14236" extrusionOk="0">
                <a:moveTo>
                  <a:pt x="9097" y="1"/>
                </a:moveTo>
                <a:lnTo>
                  <a:pt x="1" y="14236"/>
                </a:lnTo>
                <a:lnTo>
                  <a:pt x="5686" y="14236"/>
                </a:lnTo>
                <a:lnTo>
                  <a:pt x="8551" y="9688"/>
                </a:lnTo>
                <a:lnTo>
                  <a:pt x="11371" y="14236"/>
                </a:lnTo>
                <a:lnTo>
                  <a:pt x="17056" y="14236"/>
                </a:lnTo>
                <a:lnTo>
                  <a:pt x="9097"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5"/>
          <p:cNvSpPr/>
          <p:nvPr/>
        </p:nvSpPr>
        <p:spPr>
          <a:xfrm>
            <a:off x="6460415" y="4683812"/>
            <a:ext cx="552870" cy="455089"/>
          </a:xfrm>
          <a:custGeom>
            <a:avLst/>
            <a:gdLst/>
            <a:ahLst/>
            <a:cxnLst/>
            <a:rect l="l" t="t" r="r" b="b"/>
            <a:pathLst>
              <a:path w="17056" h="14236" extrusionOk="0">
                <a:moveTo>
                  <a:pt x="9097" y="1"/>
                </a:moveTo>
                <a:lnTo>
                  <a:pt x="1" y="14236"/>
                </a:lnTo>
                <a:lnTo>
                  <a:pt x="5686" y="14236"/>
                </a:lnTo>
                <a:lnTo>
                  <a:pt x="8506" y="9688"/>
                </a:lnTo>
                <a:lnTo>
                  <a:pt x="11917" y="14236"/>
                </a:lnTo>
                <a:lnTo>
                  <a:pt x="17056" y="14236"/>
                </a:lnTo>
                <a:lnTo>
                  <a:pt x="9097"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5"/>
          <p:cNvSpPr/>
          <p:nvPr/>
        </p:nvSpPr>
        <p:spPr>
          <a:xfrm>
            <a:off x="7013235" y="4683812"/>
            <a:ext cx="533713" cy="455089"/>
          </a:xfrm>
          <a:custGeom>
            <a:avLst/>
            <a:gdLst/>
            <a:ahLst/>
            <a:cxnLst/>
            <a:rect l="l" t="t" r="r" b="b"/>
            <a:pathLst>
              <a:path w="16465" h="14236" extrusionOk="0">
                <a:moveTo>
                  <a:pt x="8506" y="1"/>
                </a:moveTo>
                <a:lnTo>
                  <a:pt x="1" y="14236"/>
                </a:lnTo>
                <a:lnTo>
                  <a:pt x="5095" y="14236"/>
                </a:lnTo>
                <a:lnTo>
                  <a:pt x="8506" y="9688"/>
                </a:lnTo>
                <a:lnTo>
                  <a:pt x="11371" y="14236"/>
                </a:lnTo>
                <a:lnTo>
                  <a:pt x="16465" y="14236"/>
                </a:lnTo>
                <a:lnTo>
                  <a:pt x="850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5"/>
          <p:cNvSpPr/>
          <p:nvPr/>
        </p:nvSpPr>
        <p:spPr>
          <a:xfrm>
            <a:off x="7546897" y="4683812"/>
            <a:ext cx="535172" cy="455089"/>
          </a:xfrm>
          <a:custGeom>
            <a:avLst/>
            <a:gdLst/>
            <a:ahLst/>
            <a:cxnLst/>
            <a:rect l="l" t="t" r="r" b="b"/>
            <a:pathLst>
              <a:path w="16510" h="14236" extrusionOk="0">
                <a:moveTo>
                  <a:pt x="8551" y="1"/>
                </a:moveTo>
                <a:lnTo>
                  <a:pt x="1" y="14236"/>
                </a:lnTo>
                <a:lnTo>
                  <a:pt x="5140" y="14236"/>
                </a:lnTo>
                <a:lnTo>
                  <a:pt x="8551" y="9688"/>
                </a:lnTo>
                <a:lnTo>
                  <a:pt x="11371" y="14236"/>
                </a:lnTo>
                <a:lnTo>
                  <a:pt x="16510" y="14236"/>
                </a:lnTo>
                <a:lnTo>
                  <a:pt x="8551"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5"/>
          <p:cNvSpPr/>
          <p:nvPr/>
        </p:nvSpPr>
        <p:spPr>
          <a:xfrm>
            <a:off x="8082019" y="4683812"/>
            <a:ext cx="552870" cy="455089"/>
          </a:xfrm>
          <a:custGeom>
            <a:avLst/>
            <a:gdLst/>
            <a:ahLst/>
            <a:cxnLst/>
            <a:rect l="l" t="t" r="r" b="b"/>
            <a:pathLst>
              <a:path w="17056" h="14236" extrusionOk="0">
                <a:moveTo>
                  <a:pt x="8506" y="1"/>
                </a:moveTo>
                <a:lnTo>
                  <a:pt x="1" y="14236"/>
                </a:lnTo>
                <a:lnTo>
                  <a:pt x="5095" y="14236"/>
                </a:lnTo>
                <a:lnTo>
                  <a:pt x="8506" y="9688"/>
                </a:lnTo>
                <a:lnTo>
                  <a:pt x="11371" y="14236"/>
                </a:lnTo>
                <a:lnTo>
                  <a:pt x="17056" y="14236"/>
                </a:lnTo>
                <a:lnTo>
                  <a:pt x="850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5"/>
          <p:cNvSpPr/>
          <p:nvPr/>
        </p:nvSpPr>
        <p:spPr>
          <a:xfrm>
            <a:off x="8615682" y="4683812"/>
            <a:ext cx="552870" cy="455089"/>
          </a:xfrm>
          <a:custGeom>
            <a:avLst/>
            <a:gdLst/>
            <a:ahLst/>
            <a:cxnLst/>
            <a:rect l="l" t="t" r="r" b="b"/>
            <a:pathLst>
              <a:path w="17056" h="14236" extrusionOk="0">
                <a:moveTo>
                  <a:pt x="8551" y="1"/>
                </a:moveTo>
                <a:lnTo>
                  <a:pt x="1" y="14236"/>
                </a:lnTo>
                <a:lnTo>
                  <a:pt x="5140" y="14236"/>
                </a:lnTo>
                <a:lnTo>
                  <a:pt x="8551" y="9688"/>
                </a:lnTo>
                <a:lnTo>
                  <a:pt x="11371" y="14236"/>
                </a:lnTo>
                <a:lnTo>
                  <a:pt x="17056" y="14236"/>
                </a:lnTo>
                <a:lnTo>
                  <a:pt x="8551"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a:off x="5391663" y="4211330"/>
            <a:ext cx="552870" cy="455121"/>
          </a:xfrm>
          <a:custGeom>
            <a:avLst/>
            <a:gdLst/>
            <a:ahLst/>
            <a:cxnLst/>
            <a:rect l="l" t="t" r="r" b="b"/>
            <a:pathLst>
              <a:path w="17056" h="14237" extrusionOk="0">
                <a:moveTo>
                  <a:pt x="0" y="1"/>
                </a:moveTo>
                <a:lnTo>
                  <a:pt x="9096" y="14236"/>
                </a:lnTo>
                <a:lnTo>
                  <a:pt x="17055" y="1"/>
                </a:lnTo>
                <a:lnTo>
                  <a:pt x="11370" y="1"/>
                </a:lnTo>
                <a:lnTo>
                  <a:pt x="8505" y="4549"/>
                </a:lnTo>
                <a:lnTo>
                  <a:pt x="568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5"/>
          <p:cNvSpPr/>
          <p:nvPr/>
        </p:nvSpPr>
        <p:spPr>
          <a:xfrm>
            <a:off x="5925294" y="4211330"/>
            <a:ext cx="552870" cy="455121"/>
          </a:xfrm>
          <a:custGeom>
            <a:avLst/>
            <a:gdLst/>
            <a:ahLst/>
            <a:cxnLst/>
            <a:rect l="l" t="t" r="r" b="b"/>
            <a:pathLst>
              <a:path w="17056" h="14237" extrusionOk="0">
                <a:moveTo>
                  <a:pt x="1" y="1"/>
                </a:moveTo>
                <a:lnTo>
                  <a:pt x="9097" y="14236"/>
                </a:lnTo>
                <a:lnTo>
                  <a:pt x="17056" y="1"/>
                </a:lnTo>
                <a:lnTo>
                  <a:pt x="11371" y="1"/>
                </a:lnTo>
                <a:lnTo>
                  <a:pt x="8551" y="4549"/>
                </a:lnTo>
                <a:lnTo>
                  <a:pt x="568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6460415" y="4211330"/>
            <a:ext cx="552870" cy="455121"/>
          </a:xfrm>
          <a:custGeom>
            <a:avLst/>
            <a:gdLst/>
            <a:ahLst/>
            <a:cxnLst/>
            <a:rect l="l" t="t" r="r" b="b"/>
            <a:pathLst>
              <a:path w="17056" h="14237" extrusionOk="0">
                <a:moveTo>
                  <a:pt x="1" y="1"/>
                </a:moveTo>
                <a:lnTo>
                  <a:pt x="9097" y="14236"/>
                </a:lnTo>
                <a:lnTo>
                  <a:pt x="17056" y="1"/>
                </a:lnTo>
                <a:lnTo>
                  <a:pt x="11917" y="1"/>
                </a:lnTo>
                <a:lnTo>
                  <a:pt x="8506" y="4549"/>
                </a:lnTo>
                <a:lnTo>
                  <a:pt x="568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7013235" y="4211330"/>
            <a:ext cx="533713" cy="455121"/>
          </a:xfrm>
          <a:custGeom>
            <a:avLst/>
            <a:gdLst/>
            <a:ahLst/>
            <a:cxnLst/>
            <a:rect l="l" t="t" r="r" b="b"/>
            <a:pathLst>
              <a:path w="16465" h="14237" extrusionOk="0">
                <a:moveTo>
                  <a:pt x="1" y="1"/>
                </a:moveTo>
                <a:lnTo>
                  <a:pt x="8506" y="14236"/>
                </a:lnTo>
                <a:lnTo>
                  <a:pt x="16465" y="1"/>
                </a:lnTo>
                <a:lnTo>
                  <a:pt x="11371" y="1"/>
                </a:lnTo>
                <a:lnTo>
                  <a:pt x="8506" y="4549"/>
                </a:lnTo>
                <a:lnTo>
                  <a:pt x="509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7546897" y="4211330"/>
            <a:ext cx="535172" cy="455121"/>
          </a:xfrm>
          <a:custGeom>
            <a:avLst/>
            <a:gdLst/>
            <a:ahLst/>
            <a:cxnLst/>
            <a:rect l="l" t="t" r="r" b="b"/>
            <a:pathLst>
              <a:path w="16510" h="14237" extrusionOk="0">
                <a:moveTo>
                  <a:pt x="1" y="1"/>
                </a:moveTo>
                <a:lnTo>
                  <a:pt x="8551" y="14236"/>
                </a:lnTo>
                <a:lnTo>
                  <a:pt x="16510" y="1"/>
                </a:lnTo>
                <a:lnTo>
                  <a:pt x="11371" y="1"/>
                </a:lnTo>
                <a:lnTo>
                  <a:pt x="8551" y="4549"/>
                </a:lnTo>
                <a:lnTo>
                  <a:pt x="5140"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5"/>
          <p:cNvSpPr/>
          <p:nvPr/>
        </p:nvSpPr>
        <p:spPr>
          <a:xfrm>
            <a:off x="8082019" y="4211330"/>
            <a:ext cx="552870" cy="455121"/>
          </a:xfrm>
          <a:custGeom>
            <a:avLst/>
            <a:gdLst/>
            <a:ahLst/>
            <a:cxnLst/>
            <a:rect l="l" t="t" r="r" b="b"/>
            <a:pathLst>
              <a:path w="17056" h="14237" extrusionOk="0">
                <a:moveTo>
                  <a:pt x="1" y="1"/>
                </a:moveTo>
                <a:lnTo>
                  <a:pt x="8506" y="14236"/>
                </a:lnTo>
                <a:lnTo>
                  <a:pt x="17056" y="1"/>
                </a:lnTo>
                <a:lnTo>
                  <a:pt x="11371" y="1"/>
                </a:lnTo>
                <a:lnTo>
                  <a:pt x="8506" y="4549"/>
                </a:lnTo>
                <a:lnTo>
                  <a:pt x="509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5"/>
          <p:cNvSpPr/>
          <p:nvPr/>
        </p:nvSpPr>
        <p:spPr>
          <a:xfrm>
            <a:off x="8615682" y="4211330"/>
            <a:ext cx="552870" cy="455121"/>
          </a:xfrm>
          <a:custGeom>
            <a:avLst/>
            <a:gdLst/>
            <a:ahLst/>
            <a:cxnLst/>
            <a:rect l="l" t="t" r="r" b="b"/>
            <a:pathLst>
              <a:path w="17056" h="14237" extrusionOk="0">
                <a:moveTo>
                  <a:pt x="1" y="1"/>
                </a:moveTo>
                <a:lnTo>
                  <a:pt x="8551" y="14236"/>
                </a:lnTo>
                <a:lnTo>
                  <a:pt x="17056" y="1"/>
                </a:lnTo>
                <a:lnTo>
                  <a:pt x="11371" y="1"/>
                </a:lnTo>
                <a:lnTo>
                  <a:pt x="8551" y="4549"/>
                </a:lnTo>
                <a:lnTo>
                  <a:pt x="5140"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1614763" y="4683812"/>
            <a:ext cx="552870" cy="455089"/>
          </a:xfrm>
          <a:custGeom>
            <a:avLst/>
            <a:gdLst/>
            <a:ahLst/>
            <a:cxnLst/>
            <a:rect l="l" t="t" r="r" b="b"/>
            <a:pathLst>
              <a:path w="17056" h="14236" extrusionOk="0">
                <a:moveTo>
                  <a:pt x="9096" y="1"/>
                </a:moveTo>
                <a:lnTo>
                  <a:pt x="0" y="14236"/>
                </a:lnTo>
                <a:lnTo>
                  <a:pt x="5685" y="14236"/>
                </a:lnTo>
                <a:lnTo>
                  <a:pt x="8505" y="9688"/>
                </a:lnTo>
                <a:lnTo>
                  <a:pt x="11370" y="14236"/>
                </a:lnTo>
                <a:lnTo>
                  <a:pt x="17055" y="14236"/>
                </a:lnTo>
                <a:lnTo>
                  <a:pt x="909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2148394" y="4683812"/>
            <a:ext cx="552870" cy="455089"/>
          </a:xfrm>
          <a:custGeom>
            <a:avLst/>
            <a:gdLst/>
            <a:ahLst/>
            <a:cxnLst/>
            <a:rect l="l" t="t" r="r" b="b"/>
            <a:pathLst>
              <a:path w="17056" h="14236" extrusionOk="0">
                <a:moveTo>
                  <a:pt x="9097" y="1"/>
                </a:moveTo>
                <a:lnTo>
                  <a:pt x="1" y="14236"/>
                </a:lnTo>
                <a:lnTo>
                  <a:pt x="5686" y="14236"/>
                </a:lnTo>
                <a:lnTo>
                  <a:pt x="8551" y="9688"/>
                </a:lnTo>
                <a:lnTo>
                  <a:pt x="11371" y="14236"/>
                </a:lnTo>
                <a:lnTo>
                  <a:pt x="17056" y="14236"/>
                </a:lnTo>
                <a:lnTo>
                  <a:pt x="9097"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2683515" y="4683812"/>
            <a:ext cx="552870" cy="455089"/>
          </a:xfrm>
          <a:custGeom>
            <a:avLst/>
            <a:gdLst/>
            <a:ahLst/>
            <a:cxnLst/>
            <a:rect l="l" t="t" r="r" b="b"/>
            <a:pathLst>
              <a:path w="17056" h="14236" extrusionOk="0">
                <a:moveTo>
                  <a:pt x="9097" y="1"/>
                </a:moveTo>
                <a:lnTo>
                  <a:pt x="1" y="14236"/>
                </a:lnTo>
                <a:lnTo>
                  <a:pt x="5686" y="14236"/>
                </a:lnTo>
                <a:lnTo>
                  <a:pt x="8506" y="9688"/>
                </a:lnTo>
                <a:lnTo>
                  <a:pt x="11917" y="14236"/>
                </a:lnTo>
                <a:lnTo>
                  <a:pt x="17056" y="14236"/>
                </a:lnTo>
                <a:lnTo>
                  <a:pt x="9097"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5"/>
          <p:cNvSpPr/>
          <p:nvPr/>
        </p:nvSpPr>
        <p:spPr>
          <a:xfrm>
            <a:off x="3236335" y="4683812"/>
            <a:ext cx="533713" cy="455089"/>
          </a:xfrm>
          <a:custGeom>
            <a:avLst/>
            <a:gdLst/>
            <a:ahLst/>
            <a:cxnLst/>
            <a:rect l="l" t="t" r="r" b="b"/>
            <a:pathLst>
              <a:path w="16465" h="14236" extrusionOk="0">
                <a:moveTo>
                  <a:pt x="8506" y="1"/>
                </a:moveTo>
                <a:lnTo>
                  <a:pt x="1" y="14236"/>
                </a:lnTo>
                <a:lnTo>
                  <a:pt x="5095" y="14236"/>
                </a:lnTo>
                <a:lnTo>
                  <a:pt x="8506" y="9688"/>
                </a:lnTo>
                <a:lnTo>
                  <a:pt x="11371" y="14236"/>
                </a:lnTo>
                <a:lnTo>
                  <a:pt x="16465" y="14236"/>
                </a:lnTo>
                <a:lnTo>
                  <a:pt x="850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5"/>
          <p:cNvSpPr/>
          <p:nvPr/>
        </p:nvSpPr>
        <p:spPr>
          <a:xfrm>
            <a:off x="3769997" y="4683812"/>
            <a:ext cx="535172" cy="455089"/>
          </a:xfrm>
          <a:custGeom>
            <a:avLst/>
            <a:gdLst/>
            <a:ahLst/>
            <a:cxnLst/>
            <a:rect l="l" t="t" r="r" b="b"/>
            <a:pathLst>
              <a:path w="16510" h="14236" extrusionOk="0">
                <a:moveTo>
                  <a:pt x="8551" y="1"/>
                </a:moveTo>
                <a:lnTo>
                  <a:pt x="1" y="14236"/>
                </a:lnTo>
                <a:lnTo>
                  <a:pt x="5140" y="14236"/>
                </a:lnTo>
                <a:lnTo>
                  <a:pt x="8551" y="9688"/>
                </a:lnTo>
                <a:lnTo>
                  <a:pt x="11371" y="14236"/>
                </a:lnTo>
                <a:lnTo>
                  <a:pt x="16510" y="14236"/>
                </a:lnTo>
                <a:lnTo>
                  <a:pt x="8551"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5"/>
          <p:cNvSpPr/>
          <p:nvPr/>
        </p:nvSpPr>
        <p:spPr>
          <a:xfrm>
            <a:off x="4305119" y="4683812"/>
            <a:ext cx="552870" cy="455089"/>
          </a:xfrm>
          <a:custGeom>
            <a:avLst/>
            <a:gdLst/>
            <a:ahLst/>
            <a:cxnLst/>
            <a:rect l="l" t="t" r="r" b="b"/>
            <a:pathLst>
              <a:path w="17056" h="14236" extrusionOk="0">
                <a:moveTo>
                  <a:pt x="8506" y="1"/>
                </a:moveTo>
                <a:lnTo>
                  <a:pt x="1" y="14236"/>
                </a:lnTo>
                <a:lnTo>
                  <a:pt x="5095" y="14236"/>
                </a:lnTo>
                <a:lnTo>
                  <a:pt x="8506" y="9688"/>
                </a:lnTo>
                <a:lnTo>
                  <a:pt x="11371" y="14236"/>
                </a:lnTo>
                <a:lnTo>
                  <a:pt x="17056" y="14236"/>
                </a:lnTo>
                <a:lnTo>
                  <a:pt x="850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5"/>
          <p:cNvSpPr/>
          <p:nvPr/>
        </p:nvSpPr>
        <p:spPr>
          <a:xfrm>
            <a:off x="4838782" y="4683812"/>
            <a:ext cx="552870" cy="455089"/>
          </a:xfrm>
          <a:custGeom>
            <a:avLst/>
            <a:gdLst/>
            <a:ahLst/>
            <a:cxnLst/>
            <a:rect l="l" t="t" r="r" b="b"/>
            <a:pathLst>
              <a:path w="17056" h="14236" extrusionOk="0">
                <a:moveTo>
                  <a:pt x="8551" y="1"/>
                </a:moveTo>
                <a:lnTo>
                  <a:pt x="1" y="14236"/>
                </a:lnTo>
                <a:lnTo>
                  <a:pt x="5140" y="14236"/>
                </a:lnTo>
                <a:lnTo>
                  <a:pt x="8551" y="9688"/>
                </a:lnTo>
                <a:lnTo>
                  <a:pt x="11371" y="14236"/>
                </a:lnTo>
                <a:lnTo>
                  <a:pt x="17056" y="14236"/>
                </a:lnTo>
                <a:lnTo>
                  <a:pt x="8551"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5"/>
          <p:cNvSpPr/>
          <p:nvPr/>
        </p:nvSpPr>
        <p:spPr>
          <a:xfrm>
            <a:off x="1614763" y="4211330"/>
            <a:ext cx="552870" cy="455121"/>
          </a:xfrm>
          <a:custGeom>
            <a:avLst/>
            <a:gdLst/>
            <a:ahLst/>
            <a:cxnLst/>
            <a:rect l="l" t="t" r="r" b="b"/>
            <a:pathLst>
              <a:path w="17056" h="14237" extrusionOk="0">
                <a:moveTo>
                  <a:pt x="0" y="1"/>
                </a:moveTo>
                <a:lnTo>
                  <a:pt x="9096" y="14236"/>
                </a:lnTo>
                <a:lnTo>
                  <a:pt x="17055" y="1"/>
                </a:lnTo>
                <a:lnTo>
                  <a:pt x="11370" y="1"/>
                </a:lnTo>
                <a:lnTo>
                  <a:pt x="8505" y="4549"/>
                </a:lnTo>
                <a:lnTo>
                  <a:pt x="568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5"/>
          <p:cNvSpPr/>
          <p:nvPr/>
        </p:nvSpPr>
        <p:spPr>
          <a:xfrm>
            <a:off x="2148394" y="4211330"/>
            <a:ext cx="552870" cy="455121"/>
          </a:xfrm>
          <a:custGeom>
            <a:avLst/>
            <a:gdLst/>
            <a:ahLst/>
            <a:cxnLst/>
            <a:rect l="l" t="t" r="r" b="b"/>
            <a:pathLst>
              <a:path w="17056" h="14237" extrusionOk="0">
                <a:moveTo>
                  <a:pt x="1" y="1"/>
                </a:moveTo>
                <a:lnTo>
                  <a:pt x="9097" y="14236"/>
                </a:lnTo>
                <a:lnTo>
                  <a:pt x="17056" y="1"/>
                </a:lnTo>
                <a:lnTo>
                  <a:pt x="11371" y="1"/>
                </a:lnTo>
                <a:lnTo>
                  <a:pt x="8551" y="4549"/>
                </a:lnTo>
                <a:lnTo>
                  <a:pt x="568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5"/>
          <p:cNvSpPr/>
          <p:nvPr/>
        </p:nvSpPr>
        <p:spPr>
          <a:xfrm>
            <a:off x="2683515" y="4211330"/>
            <a:ext cx="552870" cy="455121"/>
          </a:xfrm>
          <a:custGeom>
            <a:avLst/>
            <a:gdLst/>
            <a:ahLst/>
            <a:cxnLst/>
            <a:rect l="l" t="t" r="r" b="b"/>
            <a:pathLst>
              <a:path w="17056" h="14237" extrusionOk="0">
                <a:moveTo>
                  <a:pt x="1" y="1"/>
                </a:moveTo>
                <a:lnTo>
                  <a:pt x="9097" y="14236"/>
                </a:lnTo>
                <a:lnTo>
                  <a:pt x="17056" y="1"/>
                </a:lnTo>
                <a:lnTo>
                  <a:pt x="11917" y="1"/>
                </a:lnTo>
                <a:lnTo>
                  <a:pt x="8506" y="4549"/>
                </a:lnTo>
                <a:lnTo>
                  <a:pt x="568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5"/>
          <p:cNvSpPr/>
          <p:nvPr/>
        </p:nvSpPr>
        <p:spPr>
          <a:xfrm>
            <a:off x="3236335" y="4211330"/>
            <a:ext cx="533713" cy="455121"/>
          </a:xfrm>
          <a:custGeom>
            <a:avLst/>
            <a:gdLst/>
            <a:ahLst/>
            <a:cxnLst/>
            <a:rect l="l" t="t" r="r" b="b"/>
            <a:pathLst>
              <a:path w="16465" h="14237" extrusionOk="0">
                <a:moveTo>
                  <a:pt x="1" y="1"/>
                </a:moveTo>
                <a:lnTo>
                  <a:pt x="8506" y="14236"/>
                </a:lnTo>
                <a:lnTo>
                  <a:pt x="16465" y="1"/>
                </a:lnTo>
                <a:lnTo>
                  <a:pt x="11371" y="1"/>
                </a:lnTo>
                <a:lnTo>
                  <a:pt x="8506" y="4549"/>
                </a:lnTo>
                <a:lnTo>
                  <a:pt x="509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5"/>
          <p:cNvSpPr/>
          <p:nvPr/>
        </p:nvSpPr>
        <p:spPr>
          <a:xfrm>
            <a:off x="3769997" y="4211330"/>
            <a:ext cx="535172" cy="455121"/>
          </a:xfrm>
          <a:custGeom>
            <a:avLst/>
            <a:gdLst/>
            <a:ahLst/>
            <a:cxnLst/>
            <a:rect l="l" t="t" r="r" b="b"/>
            <a:pathLst>
              <a:path w="16510" h="14237" extrusionOk="0">
                <a:moveTo>
                  <a:pt x="1" y="1"/>
                </a:moveTo>
                <a:lnTo>
                  <a:pt x="8551" y="14236"/>
                </a:lnTo>
                <a:lnTo>
                  <a:pt x="16510" y="1"/>
                </a:lnTo>
                <a:lnTo>
                  <a:pt x="11371" y="1"/>
                </a:lnTo>
                <a:lnTo>
                  <a:pt x="8551" y="4549"/>
                </a:lnTo>
                <a:lnTo>
                  <a:pt x="5140"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5"/>
          <p:cNvSpPr/>
          <p:nvPr/>
        </p:nvSpPr>
        <p:spPr>
          <a:xfrm>
            <a:off x="4305119" y="4211330"/>
            <a:ext cx="552870" cy="455121"/>
          </a:xfrm>
          <a:custGeom>
            <a:avLst/>
            <a:gdLst/>
            <a:ahLst/>
            <a:cxnLst/>
            <a:rect l="l" t="t" r="r" b="b"/>
            <a:pathLst>
              <a:path w="17056" h="14237" extrusionOk="0">
                <a:moveTo>
                  <a:pt x="1" y="1"/>
                </a:moveTo>
                <a:lnTo>
                  <a:pt x="8506" y="14236"/>
                </a:lnTo>
                <a:lnTo>
                  <a:pt x="17056" y="1"/>
                </a:lnTo>
                <a:lnTo>
                  <a:pt x="11371" y="1"/>
                </a:lnTo>
                <a:lnTo>
                  <a:pt x="8506" y="4549"/>
                </a:lnTo>
                <a:lnTo>
                  <a:pt x="509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5"/>
          <p:cNvSpPr/>
          <p:nvPr/>
        </p:nvSpPr>
        <p:spPr>
          <a:xfrm>
            <a:off x="4838782" y="4211330"/>
            <a:ext cx="552870" cy="455121"/>
          </a:xfrm>
          <a:custGeom>
            <a:avLst/>
            <a:gdLst/>
            <a:ahLst/>
            <a:cxnLst/>
            <a:rect l="l" t="t" r="r" b="b"/>
            <a:pathLst>
              <a:path w="17056" h="14237" extrusionOk="0">
                <a:moveTo>
                  <a:pt x="1" y="1"/>
                </a:moveTo>
                <a:lnTo>
                  <a:pt x="8551" y="14236"/>
                </a:lnTo>
                <a:lnTo>
                  <a:pt x="17056" y="1"/>
                </a:lnTo>
                <a:lnTo>
                  <a:pt x="11371" y="1"/>
                </a:lnTo>
                <a:lnTo>
                  <a:pt x="8551" y="4549"/>
                </a:lnTo>
                <a:lnTo>
                  <a:pt x="5140"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5"/>
          <p:cNvSpPr/>
          <p:nvPr/>
        </p:nvSpPr>
        <p:spPr>
          <a:xfrm>
            <a:off x="528288" y="4683812"/>
            <a:ext cx="552870" cy="455089"/>
          </a:xfrm>
          <a:custGeom>
            <a:avLst/>
            <a:gdLst/>
            <a:ahLst/>
            <a:cxnLst/>
            <a:rect l="l" t="t" r="r" b="b"/>
            <a:pathLst>
              <a:path w="17056" h="14236" extrusionOk="0">
                <a:moveTo>
                  <a:pt x="9096" y="1"/>
                </a:moveTo>
                <a:lnTo>
                  <a:pt x="0" y="14236"/>
                </a:lnTo>
                <a:lnTo>
                  <a:pt x="5685" y="14236"/>
                </a:lnTo>
                <a:lnTo>
                  <a:pt x="8505" y="9688"/>
                </a:lnTo>
                <a:lnTo>
                  <a:pt x="11370" y="14236"/>
                </a:lnTo>
                <a:lnTo>
                  <a:pt x="17055" y="14236"/>
                </a:lnTo>
                <a:lnTo>
                  <a:pt x="909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5"/>
          <p:cNvSpPr/>
          <p:nvPr/>
        </p:nvSpPr>
        <p:spPr>
          <a:xfrm>
            <a:off x="1061919" y="4683812"/>
            <a:ext cx="552870" cy="455089"/>
          </a:xfrm>
          <a:custGeom>
            <a:avLst/>
            <a:gdLst/>
            <a:ahLst/>
            <a:cxnLst/>
            <a:rect l="l" t="t" r="r" b="b"/>
            <a:pathLst>
              <a:path w="17056" h="14236" extrusionOk="0">
                <a:moveTo>
                  <a:pt x="9097" y="1"/>
                </a:moveTo>
                <a:lnTo>
                  <a:pt x="1" y="14236"/>
                </a:lnTo>
                <a:lnTo>
                  <a:pt x="5686" y="14236"/>
                </a:lnTo>
                <a:lnTo>
                  <a:pt x="8551" y="9688"/>
                </a:lnTo>
                <a:lnTo>
                  <a:pt x="11371" y="14236"/>
                </a:lnTo>
                <a:lnTo>
                  <a:pt x="17056" y="14236"/>
                </a:lnTo>
                <a:lnTo>
                  <a:pt x="9097"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5"/>
          <p:cNvSpPr/>
          <p:nvPr/>
        </p:nvSpPr>
        <p:spPr>
          <a:xfrm>
            <a:off x="528288" y="4211330"/>
            <a:ext cx="552870" cy="455121"/>
          </a:xfrm>
          <a:custGeom>
            <a:avLst/>
            <a:gdLst/>
            <a:ahLst/>
            <a:cxnLst/>
            <a:rect l="l" t="t" r="r" b="b"/>
            <a:pathLst>
              <a:path w="17056" h="14237" extrusionOk="0">
                <a:moveTo>
                  <a:pt x="0" y="1"/>
                </a:moveTo>
                <a:lnTo>
                  <a:pt x="9096" y="14236"/>
                </a:lnTo>
                <a:lnTo>
                  <a:pt x="17055" y="1"/>
                </a:lnTo>
                <a:lnTo>
                  <a:pt x="11370" y="1"/>
                </a:lnTo>
                <a:lnTo>
                  <a:pt x="8505" y="4549"/>
                </a:lnTo>
                <a:lnTo>
                  <a:pt x="568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5"/>
          <p:cNvSpPr/>
          <p:nvPr/>
        </p:nvSpPr>
        <p:spPr>
          <a:xfrm>
            <a:off x="1061919" y="4211330"/>
            <a:ext cx="552870" cy="455121"/>
          </a:xfrm>
          <a:custGeom>
            <a:avLst/>
            <a:gdLst/>
            <a:ahLst/>
            <a:cxnLst/>
            <a:rect l="l" t="t" r="r" b="b"/>
            <a:pathLst>
              <a:path w="17056" h="14237" extrusionOk="0">
                <a:moveTo>
                  <a:pt x="1" y="1"/>
                </a:moveTo>
                <a:lnTo>
                  <a:pt x="9097" y="14236"/>
                </a:lnTo>
                <a:lnTo>
                  <a:pt x="17056" y="1"/>
                </a:lnTo>
                <a:lnTo>
                  <a:pt x="11371" y="1"/>
                </a:lnTo>
                <a:lnTo>
                  <a:pt x="8551" y="4549"/>
                </a:lnTo>
                <a:lnTo>
                  <a:pt x="568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5"/>
          <p:cNvSpPr/>
          <p:nvPr/>
        </p:nvSpPr>
        <p:spPr>
          <a:xfrm>
            <a:off x="-24562" y="4683812"/>
            <a:ext cx="552870" cy="455089"/>
          </a:xfrm>
          <a:custGeom>
            <a:avLst/>
            <a:gdLst/>
            <a:ahLst/>
            <a:cxnLst/>
            <a:rect l="l" t="t" r="r" b="b"/>
            <a:pathLst>
              <a:path w="17056" h="14236" extrusionOk="0">
                <a:moveTo>
                  <a:pt x="9096" y="1"/>
                </a:moveTo>
                <a:lnTo>
                  <a:pt x="0" y="14236"/>
                </a:lnTo>
                <a:lnTo>
                  <a:pt x="5685" y="14236"/>
                </a:lnTo>
                <a:lnTo>
                  <a:pt x="8505" y="9688"/>
                </a:lnTo>
                <a:lnTo>
                  <a:pt x="11370" y="14236"/>
                </a:lnTo>
                <a:lnTo>
                  <a:pt x="17055" y="14236"/>
                </a:lnTo>
                <a:lnTo>
                  <a:pt x="909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5"/>
          <p:cNvSpPr/>
          <p:nvPr/>
        </p:nvSpPr>
        <p:spPr>
          <a:xfrm>
            <a:off x="-24562" y="4211330"/>
            <a:ext cx="552870" cy="455121"/>
          </a:xfrm>
          <a:custGeom>
            <a:avLst/>
            <a:gdLst/>
            <a:ahLst/>
            <a:cxnLst/>
            <a:rect l="l" t="t" r="r" b="b"/>
            <a:pathLst>
              <a:path w="17056" h="14237" extrusionOk="0">
                <a:moveTo>
                  <a:pt x="0" y="1"/>
                </a:moveTo>
                <a:lnTo>
                  <a:pt x="9096" y="14236"/>
                </a:lnTo>
                <a:lnTo>
                  <a:pt x="17055" y="1"/>
                </a:lnTo>
                <a:lnTo>
                  <a:pt x="11370" y="1"/>
                </a:lnTo>
                <a:lnTo>
                  <a:pt x="8505" y="4549"/>
                </a:lnTo>
                <a:lnTo>
                  <a:pt x="568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4" name="Table 13">
            <a:extLst>
              <a:ext uri="{FF2B5EF4-FFF2-40B4-BE49-F238E27FC236}">
                <a16:creationId xmlns:a16="http://schemas.microsoft.com/office/drawing/2014/main" id="{58843AA1-6327-41C9-A9B9-6B9FFFCA04A4}"/>
              </a:ext>
            </a:extLst>
          </p:cNvPr>
          <p:cNvGraphicFramePr>
            <a:graphicFrameLocks noGrp="1"/>
          </p:cNvGraphicFramePr>
          <p:nvPr>
            <p:extLst>
              <p:ext uri="{D42A27DB-BD31-4B8C-83A1-F6EECF244321}">
                <p14:modId xmlns:p14="http://schemas.microsoft.com/office/powerpoint/2010/main" val="2846247615"/>
              </p:ext>
            </p:extLst>
          </p:nvPr>
        </p:nvGraphicFramePr>
        <p:xfrm>
          <a:off x="1208303" y="1179099"/>
          <a:ext cx="6746502" cy="2688380"/>
        </p:xfrm>
        <a:graphic>
          <a:graphicData uri="http://schemas.openxmlformats.org/drawingml/2006/table">
            <a:tbl>
              <a:tblPr firstRow="1" firstCol="1" bandRow="1">
                <a:tableStyleId>{D27102A9-8310-4765-A935-A1911B00CA55}</a:tableStyleId>
              </a:tblPr>
              <a:tblGrid>
                <a:gridCol w="2248834">
                  <a:extLst>
                    <a:ext uri="{9D8B030D-6E8A-4147-A177-3AD203B41FA5}">
                      <a16:colId xmlns:a16="http://schemas.microsoft.com/office/drawing/2014/main" val="3200561863"/>
                    </a:ext>
                  </a:extLst>
                </a:gridCol>
                <a:gridCol w="2248834">
                  <a:extLst>
                    <a:ext uri="{9D8B030D-6E8A-4147-A177-3AD203B41FA5}">
                      <a16:colId xmlns:a16="http://schemas.microsoft.com/office/drawing/2014/main" val="196764479"/>
                    </a:ext>
                  </a:extLst>
                </a:gridCol>
                <a:gridCol w="2248834">
                  <a:extLst>
                    <a:ext uri="{9D8B030D-6E8A-4147-A177-3AD203B41FA5}">
                      <a16:colId xmlns:a16="http://schemas.microsoft.com/office/drawing/2014/main" val="1363862537"/>
                    </a:ext>
                  </a:extLst>
                </a:gridCol>
              </a:tblGrid>
              <a:tr h="295190">
                <a:tc>
                  <a:txBody>
                    <a:bodyPr/>
                    <a:lstStyle/>
                    <a:p>
                      <a:pPr algn="ctr">
                        <a:lnSpc>
                          <a:spcPct val="150000"/>
                        </a:lnSpc>
                        <a:spcAft>
                          <a:spcPts val="660"/>
                        </a:spcAft>
                      </a:pPr>
                      <a:r>
                        <a:rPr lang="en-US" sz="1400">
                          <a:solidFill>
                            <a:schemeClr val="bg2">
                              <a:lumMod val="20000"/>
                              <a:lumOff val="80000"/>
                            </a:schemeClr>
                          </a:solidFill>
                          <a:effectLst/>
                        </a:rPr>
                        <a:t>Parameter</a:t>
                      </a:r>
                      <a:endParaRPr lang="en-IN" sz="1100">
                        <a:solidFill>
                          <a:schemeClr val="bg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660"/>
                        </a:spcAft>
                      </a:pPr>
                      <a:r>
                        <a:rPr lang="en-US" sz="1400" dirty="0">
                          <a:solidFill>
                            <a:schemeClr val="bg2">
                              <a:lumMod val="20000"/>
                              <a:lumOff val="80000"/>
                            </a:schemeClr>
                          </a:solidFill>
                          <a:effectLst/>
                        </a:rPr>
                        <a:t>Dataset – I</a:t>
                      </a:r>
                      <a:endParaRPr lang="en-IN" sz="1100" dirty="0">
                        <a:solidFill>
                          <a:schemeClr val="bg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660"/>
                        </a:spcAft>
                      </a:pPr>
                      <a:r>
                        <a:rPr lang="en-US" sz="1400">
                          <a:solidFill>
                            <a:schemeClr val="bg2">
                              <a:lumMod val="20000"/>
                              <a:lumOff val="80000"/>
                            </a:schemeClr>
                          </a:solidFill>
                          <a:effectLst/>
                        </a:rPr>
                        <a:t>Dataset – II </a:t>
                      </a:r>
                      <a:endParaRPr lang="en-IN" sz="1100">
                        <a:solidFill>
                          <a:schemeClr val="bg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75130380"/>
                  </a:ext>
                </a:extLst>
              </a:tr>
              <a:tr h="540638">
                <a:tc>
                  <a:txBody>
                    <a:bodyPr/>
                    <a:lstStyle/>
                    <a:p>
                      <a:pPr algn="ctr">
                        <a:lnSpc>
                          <a:spcPct val="150000"/>
                        </a:lnSpc>
                        <a:spcAft>
                          <a:spcPts val="660"/>
                        </a:spcAft>
                      </a:pPr>
                      <a:r>
                        <a:rPr lang="en-US" sz="1200" dirty="0">
                          <a:solidFill>
                            <a:schemeClr val="bg2">
                              <a:lumMod val="20000"/>
                              <a:lumOff val="80000"/>
                            </a:schemeClr>
                          </a:solidFill>
                          <a:effectLst/>
                        </a:rPr>
                        <a:t>Data</a:t>
                      </a:r>
                      <a:endParaRPr lang="en-IN" sz="1100" dirty="0">
                        <a:solidFill>
                          <a:schemeClr val="bg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pPr>
                      <a:endParaRPr lang="en-IN" sz="1100" dirty="0">
                        <a:solidFill>
                          <a:schemeClr val="bg2">
                            <a:lumMod val="20000"/>
                            <a:lumOff val="80000"/>
                          </a:schemeClr>
                        </a:solidFill>
                        <a:effectLst/>
                      </a:endParaRPr>
                    </a:p>
                    <a:p>
                      <a:pPr algn="ctr">
                        <a:lnSpc>
                          <a:spcPct val="115000"/>
                        </a:lnSpc>
                      </a:pPr>
                      <a:r>
                        <a:rPr lang="en-IN" sz="1100" dirty="0">
                          <a:solidFill>
                            <a:schemeClr val="bg2">
                              <a:lumMod val="20000"/>
                              <a:lumOff val="80000"/>
                            </a:schemeClr>
                          </a:solidFill>
                          <a:effectLst/>
                        </a:rPr>
                        <a:t>Acoustic Data vs Time to Failure</a:t>
                      </a:r>
                    </a:p>
                    <a:p>
                      <a:pPr algn="ctr">
                        <a:spcAft>
                          <a:spcPts val="660"/>
                        </a:spcAft>
                      </a:pPr>
                      <a:r>
                        <a:rPr lang="en-US" sz="1200" dirty="0">
                          <a:solidFill>
                            <a:schemeClr val="bg2">
                              <a:lumMod val="20000"/>
                              <a:lumOff val="80000"/>
                            </a:schemeClr>
                          </a:solidFill>
                          <a:effectLst/>
                        </a:rPr>
                        <a:t> </a:t>
                      </a:r>
                      <a:endParaRPr lang="en-IN" sz="1100" dirty="0">
                        <a:solidFill>
                          <a:schemeClr val="bg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Aft>
                          <a:spcPts val="660"/>
                        </a:spcAft>
                      </a:pPr>
                      <a:r>
                        <a:rPr lang="en-US" sz="1100" b="0" dirty="0">
                          <a:solidFill>
                            <a:schemeClr val="bg2">
                              <a:lumMod val="20000"/>
                              <a:lumOff val="80000"/>
                            </a:schemeClr>
                          </a:solidFill>
                          <a:effectLst/>
                        </a:rPr>
                        <a:t>Earthquakes occurred near the Himalayan Plateau.</a:t>
                      </a:r>
                      <a:endParaRPr lang="en-IN" sz="1100" b="0" dirty="0">
                        <a:solidFill>
                          <a:schemeClr val="bg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66769875"/>
                  </a:ext>
                </a:extLst>
              </a:tr>
              <a:tr h="231193">
                <a:tc>
                  <a:txBody>
                    <a:bodyPr/>
                    <a:lstStyle/>
                    <a:p>
                      <a:pPr algn="ctr">
                        <a:lnSpc>
                          <a:spcPct val="150000"/>
                        </a:lnSpc>
                        <a:spcAft>
                          <a:spcPts val="660"/>
                        </a:spcAft>
                      </a:pPr>
                      <a:r>
                        <a:rPr lang="en-US" sz="1200" dirty="0">
                          <a:solidFill>
                            <a:schemeClr val="bg2">
                              <a:lumMod val="20000"/>
                              <a:lumOff val="80000"/>
                            </a:schemeClr>
                          </a:solidFill>
                          <a:effectLst/>
                        </a:rPr>
                        <a:t>Area of Study</a:t>
                      </a:r>
                      <a:endParaRPr lang="en-IN" sz="1100" dirty="0">
                        <a:solidFill>
                          <a:schemeClr val="bg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pPr>
                      <a:r>
                        <a:rPr lang="en-IN" sz="1100" dirty="0">
                          <a:solidFill>
                            <a:schemeClr val="bg2">
                              <a:lumMod val="20000"/>
                              <a:lumOff val="80000"/>
                            </a:schemeClr>
                          </a:solidFill>
                          <a:effectLst/>
                        </a:rPr>
                        <a:t>Los Almos National Laboratory</a:t>
                      </a:r>
                    </a:p>
                    <a:p>
                      <a:pPr algn="ctr">
                        <a:lnSpc>
                          <a:spcPct val="150000"/>
                        </a:lnSpc>
                        <a:spcAft>
                          <a:spcPts val="660"/>
                        </a:spcAft>
                      </a:pPr>
                      <a:r>
                        <a:rPr lang="en-US" sz="1200" dirty="0">
                          <a:solidFill>
                            <a:schemeClr val="bg2">
                              <a:lumMod val="20000"/>
                              <a:lumOff val="80000"/>
                            </a:schemeClr>
                          </a:solidFill>
                          <a:effectLst/>
                        </a:rPr>
                        <a:t> </a:t>
                      </a:r>
                      <a:endParaRPr lang="en-IN" sz="1100" dirty="0">
                        <a:solidFill>
                          <a:schemeClr val="bg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pPr>
                      <a:r>
                        <a:rPr lang="en-IN" sz="1100" b="0" dirty="0">
                          <a:solidFill>
                            <a:schemeClr val="bg2">
                              <a:lumMod val="20000"/>
                              <a:lumOff val="80000"/>
                            </a:schemeClr>
                          </a:solidFill>
                          <a:effectLst/>
                        </a:rPr>
                        <a:t>Himalayan Plateau </a:t>
                      </a:r>
                    </a:p>
                  </a:txBody>
                  <a:tcPr marL="68580" marR="68580" marT="0" marB="0"/>
                </a:tc>
                <a:extLst>
                  <a:ext uri="{0D108BD9-81ED-4DB2-BD59-A6C34878D82A}">
                    <a16:rowId xmlns:a16="http://schemas.microsoft.com/office/drawing/2014/main" val="1478047560"/>
                  </a:ext>
                </a:extLst>
              </a:tr>
              <a:tr h="455137">
                <a:tc>
                  <a:txBody>
                    <a:bodyPr/>
                    <a:lstStyle/>
                    <a:p>
                      <a:pPr algn="ctr">
                        <a:lnSpc>
                          <a:spcPct val="150000"/>
                        </a:lnSpc>
                        <a:spcAft>
                          <a:spcPts val="660"/>
                        </a:spcAft>
                      </a:pPr>
                      <a:r>
                        <a:rPr lang="en-US" sz="1200" dirty="0">
                          <a:solidFill>
                            <a:schemeClr val="bg2">
                              <a:lumMod val="20000"/>
                              <a:lumOff val="80000"/>
                            </a:schemeClr>
                          </a:solidFill>
                          <a:effectLst/>
                        </a:rPr>
                        <a:t>Years of Study </a:t>
                      </a:r>
                      <a:endParaRPr lang="en-IN" sz="1100" dirty="0">
                        <a:solidFill>
                          <a:schemeClr val="bg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pPr>
                      <a:r>
                        <a:rPr lang="en-US" sz="1100">
                          <a:solidFill>
                            <a:schemeClr val="bg2">
                              <a:lumMod val="20000"/>
                              <a:lumOff val="80000"/>
                            </a:schemeClr>
                          </a:solidFill>
                          <a:effectLst/>
                        </a:rPr>
                        <a:t>2017</a:t>
                      </a:r>
                      <a:endParaRPr lang="en-IN" sz="1100">
                        <a:solidFill>
                          <a:schemeClr val="bg2">
                            <a:lumMod val="20000"/>
                            <a:lumOff val="80000"/>
                          </a:schemeClr>
                        </a:solidFill>
                        <a:effectLst/>
                      </a:endParaRPr>
                    </a:p>
                    <a:p>
                      <a:pPr algn="ctr">
                        <a:lnSpc>
                          <a:spcPct val="150000"/>
                        </a:lnSpc>
                        <a:spcAft>
                          <a:spcPts val="660"/>
                        </a:spcAft>
                      </a:pPr>
                      <a:r>
                        <a:rPr lang="en-US" sz="1200">
                          <a:solidFill>
                            <a:schemeClr val="bg2">
                              <a:lumMod val="20000"/>
                              <a:lumOff val="80000"/>
                            </a:schemeClr>
                          </a:solidFill>
                          <a:effectLst/>
                        </a:rPr>
                        <a:t> </a:t>
                      </a:r>
                      <a:endParaRPr lang="en-IN" sz="1100">
                        <a:solidFill>
                          <a:schemeClr val="bg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pPr>
                      <a:r>
                        <a:rPr lang="en-US" sz="1100" b="0" dirty="0">
                          <a:solidFill>
                            <a:schemeClr val="bg2">
                              <a:lumMod val="20000"/>
                              <a:lumOff val="80000"/>
                            </a:schemeClr>
                          </a:solidFill>
                          <a:effectLst/>
                        </a:rPr>
                        <a:t>26/02/1950- 26/12/2020</a:t>
                      </a:r>
                      <a:endParaRPr lang="en-IN" sz="1100" b="0" dirty="0">
                        <a:solidFill>
                          <a:schemeClr val="bg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49373877"/>
                  </a:ext>
                </a:extLst>
              </a:tr>
              <a:tr h="455137">
                <a:tc>
                  <a:txBody>
                    <a:bodyPr/>
                    <a:lstStyle/>
                    <a:p>
                      <a:pPr algn="ctr">
                        <a:lnSpc>
                          <a:spcPct val="150000"/>
                        </a:lnSpc>
                        <a:spcAft>
                          <a:spcPts val="660"/>
                        </a:spcAft>
                      </a:pPr>
                      <a:r>
                        <a:rPr lang="en-US" sz="1200">
                          <a:solidFill>
                            <a:schemeClr val="bg2">
                              <a:lumMod val="20000"/>
                              <a:lumOff val="80000"/>
                            </a:schemeClr>
                          </a:solidFill>
                          <a:effectLst/>
                        </a:rPr>
                        <a:t>Courtesy</a:t>
                      </a:r>
                      <a:endParaRPr lang="en-IN" sz="1100">
                        <a:solidFill>
                          <a:schemeClr val="bg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pPr>
                      <a:r>
                        <a:rPr lang="en-US" sz="1100" dirty="0">
                          <a:solidFill>
                            <a:schemeClr val="bg2">
                              <a:lumMod val="20000"/>
                              <a:lumOff val="80000"/>
                            </a:schemeClr>
                          </a:solidFill>
                          <a:effectLst/>
                        </a:rPr>
                        <a:t>Online Website </a:t>
                      </a:r>
                      <a:endParaRPr lang="en-IN" sz="1100" dirty="0">
                        <a:solidFill>
                          <a:schemeClr val="bg2">
                            <a:lumMod val="20000"/>
                            <a:lumOff val="80000"/>
                          </a:schemeClr>
                        </a:solidFill>
                        <a:effectLst/>
                      </a:endParaRPr>
                    </a:p>
                    <a:p>
                      <a:pPr algn="ctr">
                        <a:lnSpc>
                          <a:spcPct val="150000"/>
                        </a:lnSpc>
                        <a:spcAft>
                          <a:spcPts val="660"/>
                        </a:spcAft>
                      </a:pPr>
                      <a:r>
                        <a:rPr lang="en-US" sz="1200" u="sng" dirty="0">
                          <a:solidFill>
                            <a:schemeClr val="bg2">
                              <a:lumMod val="20000"/>
                              <a:lumOff val="80000"/>
                            </a:schemeClr>
                          </a:solidFill>
                          <a:effectLst/>
                          <a:hlinkClick r:id="rId3">
                            <a:extLst>
                              <a:ext uri="{A12FA001-AC4F-418D-AE19-62706E023703}">
                                <ahyp:hlinkClr xmlns:ahyp="http://schemas.microsoft.com/office/drawing/2018/hyperlinkcolor" xmlns="" val="tx"/>
                              </a:ext>
                            </a:extLst>
                          </a:hlinkClick>
                        </a:rPr>
                        <a:t>www.kaggle.com</a:t>
                      </a:r>
                      <a:r>
                        <a:rPr lang="en-US" sz="1200" dirty="0">
                          <a:solidFill>
                            <a:schemeClr val="bg2">
                              <a:lumMod val="20000"/>
                              <a:lumOff val="80000"/>
                            </a:schemeClr>
                          </a:solidFill>
                          <a:effectLst/>
                        </a:rPr>
                        <a:t>  </a:t>
                      </a:r>
                      <a:endParaRPr lang="en-IN" sz="1100" dirty="0">
                        <a:solidFill>
                          <a:schemeClr val="bg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pPr>
                      <a:r>
                        <a:rPr lang="en-IN" sz="1100" b="0" dirty="0">
                          <a:solidFill>
                            <a:schemeClr val="bg2">
                              <a:lumMod val="20000"/>
                              <a:lumOff val="80000"/>
                            </a:schemeClr>
                          </a:solidFill>
                          <a:effectLst/>
                        </a:rPr>
                        <a:t>Online Website </a:t>
                      </a:r>
                    </a:p>
                    <a:p>
                      <a:pPr algn="ctr">
                        <a:lnSpc>
                          <a:spcPct val="150000"/>
                        </a:lnSpc>
                        <a:spcAft>
                          <a:spcPts val="660"/>
                        </a:spcAft>
                      </a:pPr>
                      <a:r>
                        <a:rPr lang="en-US" sz="1100" b="0" u="sng" dirty="0">
                          <a:solidFill>
                            <a:schemeClr val="bg2">
                              <a:lumMod val="20000"/>
                              <a:lumOff val="80000"/>
                            </a:schemeClr>
                          </a:solidFill>
                          <a:effectLst/>
                          <a:hlinkClick r:id="rId4">
                            <a:extLst>
                              <a:ext uri="{A12FA001-AC4F-418D-AE19-62706E023703}">
                                <ahyp:hlinkClr xmlns:ahyp="http://schemas.microsoft.com/office/drawing/2018/hyperlinkcolor" xmlns="" val="tx"/>
                              </a:ext>
                            </a:extLst>
                          </a:hlinkClick>
                        </a:rPr>
                        <a:t>https://earthquake.usgs.gov/</a:t>
                      </a:r>
                      <a:endParaRPr lang="en-IN" sz="1100" b="0" dirty="0">
                        <a:solidFill>
                          <a:schemeClr val="bg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09556847"/>
                  </a:ext>
                </a:extLst>
              </a:tr>
              <a:tr h="398570">
                <a:tc>
                  <a:txBody>
                    <a:bodyPr/>
                    <a:lstStyle/>
                    <a:p>
                      <a:pPr algn="ctr">
                        <a:lnSpc>
                          <a:spcPct val="150000"/>
                        </a:lnSpc>
                        <a:spcAft>
                          <a:spcPts val="660"/>
                        </a:spcAft>
                      </a:pPr>
                      <a:r>
                        <a:rPr lang="en-US" sz="1200" dirty="0">
                          <a:solidFill>
                            <a:schemeClr val="bg2">
                              <a:lumMod val="20000"/>
                              <a:lumOff val="80000"/>
                            </a:schemeClr>
                          </a:solidFill>
                          <a:effectLst/>
                        </a:rPr>
                        <a:t>Forecast Frequency </a:t>
                      </a:r>
                      <a:endParaRPr lang="en-IN" sz="1100" dirty="0">
                        <a:solidFill>
                          <a:schemeClr val="bg2">
                            <a:lumMod val="20000"/>
                            <a:lumOff val="8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00000"/>
                        </a:lnSpc>
                        <a:spcAft>
                          <a:spcPts val="660"/>
                        </a:spcAft>
                      </a:pPr>
                      <a:r>
                        <a:rPr lang="en-US" sz="1100" dirty="0" smtClean="0">
                          <a:solidFill>
                            <a:schemeClr val="bg2">
                              <a:lumMod val="20000"/>
                              <a:lumOff val="80000"/>
                            </a:schemeClr>
                          </a:solidFill>
                          <a:effectLst/>
                          <a:latin typeface="+mn-lt"/>
                          <a:ea typeface="+mn-ea"/>
                          <a:cs typeface="+mn-cs"/>
                        </a:rPr>
                        <a:t>Sample</a:t>
                      </a:r>
                      <a:r>
                        <a:rPr lang="en-US" sz="1100" baseline="0" dirty="0" smtClean="0">
                          <a:solidFill>
                            <a:schemeClr val="bg2">
                              <a:lumMod val="20000"/>
                              <a:lumOff val="80000"/>
                            </a:schemeClr>
                          </a:solidFill>
                          <a:effectLst/>
                          <a:latin typeface="+mn-lt"/>
                          <a:ea typeface="+mn-ea"/>
                          <a:cs typeface="+mn-cs"/>
                        </a:rPr>
                        <a:t> frequency – 4MHz</a:t>
                      </a:r>
                      <a:r>
                        <a:rPr lang="en-IN" sz="1100" baseline="0" dirty="0" smtClean="0">
                          <a:solidFill>
                            <a:schemeClr val="bg2">
                              <a:lumMod val="20000"/>
                              <a:lumOff val="80000"/>
                            </a:schemeClr>
                          </a:solidFill>
                          <a:effectLst/>
                          <a:latin typeface="Times New Roman" panose="02020603050405020304" pitchFamily="18" charset="0"/>
                          <a:ea typeface="+mn-ea"/>
                          <a:cs typeface="Times New Roman" panose="02020603050405020304" pitchFamily="18" charset="0"/>
                        </a:rPr>
                        <a:t/>
                      </a:r>
                      <a:br>
                        <a:rPr lang="en-IN" sz="1100" baseline="0" dirty="0" smtClean="0">
                          <a:solidFill>
                            <a:schemeClr val="bg2">
                              <a:lumMod val="20000"/>
                              <a:lumOff val="80000"/>
                            </a:schemeClr>
                          </a:solidFill>
                          <a:effectLst/>
                          <a:latin typeface="Times New Roman" panose="02020603050405020304" pitchFamily="18" charset="0"/>
                          <a:ea typeface="+mn-ea"/>
                          <a:cs typeface="Times New Roman" panose="02020603050405020304" pitchFamily="18" charset="0"/>
                        </a:rPr>
                      </a:br>
                      <a:r>
                        <a:rPr lang="en-IN" sz="1100" baseline="0" dirty="0" smtClean="0">
                          <a:solidFill>
                            <a:schemeClr val="bg2">
                              <a:lumMod val="20000"/>
                              <a:lumOff val="80000"/>
                            </a:schemeClr>
                          </a:solidFill>
                          <a:effectLst/>
                          <a:latin typeface="Times New Roman" panose="02020603050405020304" pitchFamily="18" charset="0"/>
                          <a:ea typeface="+mn-ea"/>
                          <a:cs typeface="Times New Roman" panose="02020603050405020304" pitchFamily="18" charset="0"/>
                        </a:rPr>
                        <a:t>Sample\Experiment time – 153.6 s</a:t>
                      </a:r>
                    </a:p>
                  </a:txBody>
                  <a:tcPr marL="68580" marR="68580" marT="0" marB="0"/>
                </a:tc>
                <a:tc>
                  <a:txBody>
                    <a:bodyPr/>
                    <a:lstStyle/>
                    <a:p>
                      <a:pPr algn="ctr">
                        <a:lnSpc>
                          <a:spcPct val="115000"/>
                        </a:lnSpc>
                      </a:pPr>
                      <a:r>
                        <a:rPr lang="en-US" sz="1100" b="0" dirty="0">
                          <a:solidFill>
                            <a:schemeClr val="bg2">
                              <a:lumMod val="20000"/>
                              <a:lumOff val="80000"/>
                            </a:schemeClr>
                          </a:solidFill>
                          <a:effectLst/>
                        </a:rPr>
                        <a:t>Daily</a:t>
                      </a:r>
                      <a:endParaRPr lang="en-IN" sz="1100" b="0" dirty="0">
                        <a:solidFill>
                          <a:schemeClr val="bg2">
                            <a:lumMod val="20000"/>
                            <a:lumOff val="80000"/>
                          </a:schemeClr>
                        </a:solidFill>
                        <a:effectLst/>
                      </a:endParaRPr>
                    </a:p>
                  </a:txBody>
                  <a:tcPr marL="68580" marR="68580" marT="0" marB="0"/>
                </a:tc>
                <a:extLst>
                  <a:ext uri="{0D108BD9-81ED-4DB2-BD59-A6C34878D82A}">
                    <a16:rowId xmlns:a16="http://schemas.microsoft.com/office/drawing/2014/main" val="3043428480"/>
                  </a:ext>
                </a:extLst>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4568B"/>
        </a:solidFill>
        <a:effectLst/>
      </p:bgPr>
    </p:bg>
    <p:spTree>
      <p:nvGrpSpPr>
        <p:cNvPr id="1" name="Shape 404"/>
        <p:cNvGrpSpPr/>
        <p:nvPr/>
      </p:nvGrpSpPr>
      <p:grpSpPr>
        <a:xfrm>
          <a:off x="0" y="0"/>
          <a:ext cx="0" cy="0"/>
          <a:chOff x="0" y="0"/>
          <a:chExt cx="0" cy="0"/>
        </a:xfrm>
      </p:grpSpPr>
      <p:sp>
        <p:nvSpPr>
          <p:cNvPr id="405" name="Google Shape;405;p34"/>
          <p:cNvSpPr txBox="1">
            <a:spLocks noGrp="1"/>
          </p:cNvSpPr>
          <p:nvPr>
            <p:ph type="title"/>
          </p:nvPr>
        </p:nvSpPr>
        <p:spPr>
          <a:xfrm>
            <a:off x="1033075" y="539500"/>
            <a:ext cx="7397700" cy="579000"/>
          </a:xfrm>
          <a:prstGeom prst="rect">
            <a:avLst/>
          </a:prstGeom>
        </p:spPr>
        <p:txBody>
          <a:bodyPr spcFirstLastPara="1" wrap="square" lIns="91425" tIns="91425" rIns="91425" bIns="91425" anchor="t" anchorCtr="0">
            <a:noAutofit/>
          </a:bodyPr>
          <a:lstStyle/>
          <a:p>
            <a:r>
              <a:rPr lang="en-IN" sz="3200" dirty="0">
                <a:ln w="22225">
                  <a:solidFill>
                    <a:schemeClr val="accent2"/>
                  </a:solidFill>
                  <a:prstDash val="solid"/>
                </a:ln>
                <a:solidFill>
                  <a:schemeClr val="accent2">
                    <a:lumMod val="40000"/>
                    <a:lumOff val="60000"/>
                  </a:schemeClr>
                </a:solidFill>
              </a:rPr>
              <a:t>Objective </a:t>
            </a:r>
          </a:p>
        </p:txBody>
      </p:sp>
      <p:sp>
        <p:nvSpPr>
          <p:cNvPr id="406" name="Google Shape;406;p34"/>
          <p:cNvSpPr/>
          <p:nvPr/>
        </p:nvSpPr>
        <p:spPr>
          <a:xfrm rot="-5400000" flipH="1">
            <a:off x="689085" y="707179"/>
            <a:ext cx="291913" cy="243649"/>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Subtitle 2">
            <a:extLst>
              <a:ext uri="{FF2B5EF4-FFF2-40B4-BE49-F238E27FC236}">
                <a16:creationId xmlns:a16="http://schemas.microsoft.com/office/drawing/2014/main" id="{FD49A325-BD21-4A46-A129-DA0ED4F5D425}"/>
              </a:ext>
            </a:extLst>
          </p:cNvPr>
          <p:cNvSpPr txBox="1">
            <a:spLocks/>
          </p:cNvSpPr>
          <p:nvPr/>
        </p:nvSpPr>
        <p:spPr>
          <a:xfrm>
            <a:off x="487680" y="1476375"/>
            <a:ext cx="8511540" cy="33470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1pPr>
            <a:lvl2pPr marL="914400" marR="0" lvl="1"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2pPr>
            <a:lvl3pPr marL="1371600" marR="0" lvl="2"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3pPr>
            <a:lvl4pPr marL="1828800" marR="0" lvl="3"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4pPr>
            <a:lvl5pPr marL="2286000" marR="0" lvl="4"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5pPr>
            <a:lvl6pPr marL="2743200" marR="0" lvl="5"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6pPr>
            <a:lvl7pPr marL="3200400" marR="0" lvl="6"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7pPr>
            <a:lvl8pPr marL="3657600" marR="0" lvl="7"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8pPr>
            <a:lvl9pPr marL="4114800" marR="0" lvl="8" indent="-317500" algn="l" rtl="0">
              <a:lnSpc>
                <a:spcPct val="115000"/>
              </a:lnSpc>
              <a:spcBef>
                <a:spcPts val="1600"/>
              </a:spcBef>
              <a:spcAft>
                <a:spcPts val="160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9pPr>
          </a:lstStyle>
          <a:p>
            <a:pPr algn="just">
              <a:lnSpc>
                <a:spcPct val="150000"/>
              </a:lnSpc>
              <a:buFont typeface="Wingdings" panose="05000000000000000000" pitchFamily="2" charset="2"/>
              <a:buChar char="Ø"/>
            </a:pPr>
            <a:r>
              <a:rPr lang="en-US" sz="1750" dirty="0">
                <a:solidFill>
                  <a:schemeClr val="bg2">
                    <a:lumMod val="20000"/>
                    <a:lumOff val="80000"/>
                  </a:schemeClr>
                </a:solidFill>
                <a:effectLst/>
                <a:latin typeface="Barlow Condensed" panose="020B0604020202020204" charset="0"/>
                <a:ea typeface="Times New Roman" panose="02020603050405020304" pitchFamily="18" charset="0"/>
              </a:rPr>
              <a:t>Visualize and locate the affected areas due to earthquake worldwide using python and data collected from USGS website.  </a:t>
            </a:r>
          </a:p>
          <a:p>
            <a:pPr algn="just">
              <a:lnSpc>
                <a:spcPct val="150000"/>
              </a:lnSpc>
              <a:buFont typeface="Wingdings" panose="05000000000000000000" pitchFamily="2" charset="2"/>
              <a:buChar char="Ø"/>
            </a:pPr>
            <a:r>
              <a:rPr lang="en-US" sz="1750" dirty="0">
                <a:solidFill>
                  <a:schemeClr val="bg2">
                    <a:lumMod val="20000"/>
                    <a:lumOff val="80000"/>
                  </a:schemeClr>
                </a:solidFill>
                <a:effectLst/>
                <a:latin typeface="Barlow Condensed" panose="020B0604020202020204" charset="0"/>
                <a:ea typeface="Times New Roman" panose="02020603050405020304" pitchFamily="18" charset="0"/>
              </a:rPr>
              <a:t>Acoustic properties of seismic signals underneath the surface of an Earthquake prone area were used to predict the Time to Failure in seconds. </a:t>
            </a:r>
          </a:p>
          <a:p>
            <a:pPr algn="just">
              <a:lnSpc>
                <a:spcPct val="150000"/>
              </a:lnSpc>
              <a:buFont typeface="Wingdings" panose="05000000000000000000" pitchFamily="2" charset="2"/>
              <a:buChar char="Ø"/>
            </a:pPr>
            <a:r>
              <a:rPr lang="en-US" sz="1750" dirty="0">
                <a:solidFill>
                  <a:schemeClr val="bg2">
                    <a:lumMod val="20000"/>
                    <a:lumOff val="80000"/>
                  </a:schemeClr>
                </a:solidFill>
                <a:effectLst/>
                <a:latin typeface="Barlow Condensed" panose="020B0604020202020204" charset="0"/>
                <a:ea typeface="Times New Roman" panose="02020603050405020304" pitchFamily="18" charset="0"/>
              </a:rPr>
              <a:t>Geographical properties of the area and data from past earthquake incidents was used to predict the Depth and Magnitude of the upcoming earthquakes.</a:t>
            </a:r>
          </a:p>
          <a:p>
            <a:pPr algn="just">
              <a:lnSpc>
                <a:spcPct val="150000"/>
              </a:lnSpc>
              <a:buFont typeface="Wingdings" panose="05000000000000000000" pitchFamily="2" charset="2"/>
              <a:buChar char="Ø"/>
            </a:pPr>
            <a:endParaRPr lang="en-US" sz="1750" dirty="0">
              <a:solidFill>
                <a:schemeClr val="bg2">
                  <a:lumMod val="20000"/>
                  <a:lumOff val="80000"/>
                </a:schemeClr>
              </a:solidFill>
              <a:effectLst/>
              <a:latin typeface="Barlow Condensed" panose="020B0604020202020204" charset="0"/>
              <a:ea typeface="Times New Roman" panose="02020603050405020304" pitchFamily="18" charset="0"/>
            </a:endParaRPr>
          </a:p>
        </p:txBody>
      </p:sp>
    </p:spTree>
    <p:extLst>
      <p:ext uri="{BB962C8B-B14F-4D97-AF65-F5344CB8AC3E}">
        <p14:creationId xmlns:p14="http://schemas.microsoft.com/office/powerpoint/2010/main" val="36212755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4242357-659D-43C8-8769-BA4138113484}"/>
              </a:ext>
            </a:extLst>
          </p:cNvPr>
          <p:cNvGraphicFramePr>
            <a:graphicFrameLocks noGrp="1"/>
          </p:cNvGraphicFramePr>
          <p:nvPr>
            <p:extLst>
              <p:ext uri="{D42A27DB-BD31-4B8C-83A1-F6EECF244321}">
                <p14:modId xmlns:p14="http://schemas.microsoft.com/office/powerpoint/2010/main" val="2036775702"/>
              </p:ext>
            </p:extLst>
          </p:nvPr>
        </p:nvGraphicFramePr>
        <p:xfrm>
          <a:off x="99060" y="952500"/>
          <a:ext cx="8912358" cy="3486224"/>
        </p:xfrm>
        <a:graphic>
          <a:graphicData uri="http://schemas.openxmlformats.org/drawingml/2006/table">
            <a:tbl>
              <a:tblPr firstRow="1" bandRow="1">
                <a:tableStyleId>{5C22544A-7EE6-4342-B048-85BDC9FD1C3A}</a:tableStyleId>
              </a:tblPr>
              <a:tblGrid>
                <a:gridCol w="799972">
                  <a:extLst>
                    <a:ext uri="{9D8B030D-6E8A-4147-A177-3AD203B41FA5}">
                      <a16:colId xmlns:a16="http://schemas.microsoft.com/office/drawing/2014/main" val="3532342584"/>
                    </a:ext>
                  </a:extLst>
                </a:gridCol>
                <a:gridCol w="1021976">
                  <a:extLst>
                    <a:ext uri="{9D8B030D-6E8A-4147-A177-3AD203B41FA5}">
                      <a16:colId xmlns:a16="http://schemas.microsoft.com/office/drawing/2014/main" val="3668261238"/>
                    </a:ext>
                  </a:extLst>
                </a:gridCol>
                <a:gridCol w="1298602">
                  <a:extLst>
                    <a:ext uri="{9D8B030D-6E8A-4147-A177-3AD203B41FA5}">
                      <a16:colId xmlns:a16="http://schemas.microsoft.com/office/drawing/2014/main" val="1518606939"/>
                    </a:ext>
                  </a:extLst>
                </a:gridCol>
                <a:gridCol w="3035193">
                  <a:extLst>
                    <a:ext uri="{9D8B030D-6E8A-4147-A177-3AD203B41FA5}">
                      <a16:colId xmlns:a16="http://schemas.microsoft.com/office/drawing/2014/main" val="2782719816"/>
                    </a:ext>
                  </a:extLst>
                </a:gridCol>
                <a:gridCol w="1582911">
                  <a:extLst>
                    <a:ext uri="{9D8B030D-6E8A-4147-A177-3AD203B41FA5}">
                      <a16:colId xmlns:a16="http://schemas.microsoft.com/office/drawing/2014/main" val="2457616633"/>
                    </a:ext>
                  </a:extLst>
                </a:gridCol>
                <a:gridCol w="1173704">
                  <a:extLst>
                    <a:ext uri="{9D8B030D-6E8A-4147-A177-3AD203B41FA5}">
                      <a16:colId xmlns:a16="http://schemas.microsoft.com/office/drawing/2014/main" val="631484576"/>
                    </a:ext>
                  </a:extLst>
                </a:gridCol>
              </a:tblGrid>
              <a:tr h="323924">
                <a:tc>
                  <a:txBody>
                    <a:bodyPr/>
                    <a:lstStyle/>
                    <a:p>
                      <a:pPr algn="ctr"/>
                      <a:r>
                        <a:rPr lang="en-IN" sz="1500" u="none" dirty="0"/>
                        <a:t>Title </a:t>
                      </a:r>
                    </a:p>
                  </a:txBody>
                  <a:tcPr marL="57150" marR="57150" marT="28575" marB="28575"/>
                </a:tc>
                <a:tc>
                  <a:txBody>
                    <a:bodyPr/>
                    <a:lstStyle/>
                    <a:p>
                      <a:pPr algn="ctr"/>
                      <a:r>
                        <a:rPr lang="en-IN" sz="1500" u="none" dirty="0"/>
                        <a:t>Author</a:t>
                      </a:r>
                    </a:p>
                  </a:txBody>
                  <a:tcPr marL="57150" marR="57150" marT="28575" marB="28575"/>
                </a:tc>
                <a:tc>
                  <a:txBody>
                    <a:bodyPr/>
                    <a:lstStyle/>
                    <a:p>
                      <a:pPr algn="ctr"/>
                      <a:r>
                        <a:rPr lang="en-IN" sz="1500" u="none" dirty="0"/>
                        <a:t>Objective </a:t>
                      </a:r>
                    </a:p>
                  </a:txBody>
                  <a:tcPr marL="57150" marR="57150" marT="28575" marB="28575"/>
                </a:tc>
                <a:tc>
                  <a:txBody>
                    <a:bodyPr/>
                    <a:lstStyle/>
                    <a:p>
                      <a:pPr algn="ctr"/>
                      <a:r>
                        <a:rPr lang="en-IN" sz="1500" u="none" dirty="0"/>
                        <a:t>Methodology</a:t>
                      </a:r>
                    </a:p>
                  </a:txBody>
                  <a:tcPr marL="57150" marR="57150" marT="28575" marB="28575"/>
                </a:tc>
                <a:tc>
                  <a:txBody>
                    <a:bodyPr/>
                    <a:lstStyle/>
                    <a:p>
                      <a:pPr algn="ctr"/>
                      <a:r>
                        <a:rPr lang="en-IN" sz="1500" u="none" dirty="0"/>
                        <a:t>GAP</a:t>
                      </a:r>
                    </a:p>
                  </a:txBody>
                  <a:tcPr marL="57150" marR="57150" marT="28575" marB="28575"/>
                </a:tc>
                <a:tc>
                  <a:txBody>
                    <a:bodyPr/>
                    <a:lstStyle/>
                    <a:p>
                      <a:pPr algn="ctr"/>
                      <a:r>
                        <a:rPr lang="en-IN" sz="1500" u="none" dirty="0"/>
                        <a:t>Link </a:t>
                      </a:r>
                    </a:p>
                  </a:txBody>
                  <a:tcPr marL="57150" marR="57150" marT="28575" marB="28575"/>
                </a:tc>
                <a:extLst>
                  <a:ext uri="{0D108BD9-81ED-4DB2-BD59-A6C34878D82A}">
                    <a16:rowId xmlns:a16="http://schemas.microsoft.com/office/drawing/2014/main" val="1602072017"/>
                  </a:ext>
                </a:extLst>
              </a:tr>
              <a:tr h="922714">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800" b="0" i="0" u="none" dirty="0">
                        <a:solidFill>
                          <a:schemeClr val="dk1"/>
                        </a:solidFill>
                        <a:effectLst/>
                        <a:latin typeface="+mn-l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800" b="0" i="0" u="none" dirty="0">
                          <a:solidFill>
                            <a:schemeClr val="dk1"/>
                          </a:solidFill>
                          <a:effectLst/>
                          <a:latin typeface="+mn-lt"/>
                          <a:ea typeface="+mn-ea"/>
                          <a:cs typeface="+mn-cs"/>
                        </a:rPr>
                        <a:t>Artificial neural network based estimation of moment magnitude with relevance to Earthquake Early Warning</a:t>
                      </a:r>
                    </a:p>
                    <a:p>
                      <a:pPr algn="ctr"/>
                      <a:endParaRPr lang="en-IN" sz="800" b="0" u="none" dirty="0"/>
                    </a:p>
                  </a:txBody>
                  <a:tcPr marL="57150" marR="57150" marT="28575" marB="28575"/>
                </a:tc>
                <a:tc>
                  <a:txBody>
                    <a:bodyPr/>
                    <a:lstStyle/>
                    <a:p>
                      <a:pPr algn="ctr"/>
                      <a:endParaRPr lang="en-IN" sz="800" b="0" u="none" dirty="0">
                        <a:solidFill>
                          <a:schemeClr val="tx1"/>
                        </a:solidFill>
                      </a:endParaRPr>
                    </a:p>
                    <a:p>
                      <a:pPr algn="ctr"/>
                      <a:endParaRPr lang="en-IN" sz="800" b="0" u="none" dirty="0">
                        <a:solidFill>
                          <a:schemeClr val="tx1"/>
                        </a:solidFill>
                      </a:endParaRPr>
                    </a:p>
                    <a:p>
                      <a:pPr algn="ctr"/>
                      <a:endParaRPr lang="en-IN" sz="800" b="0" u="none" dirty="0">
                        <a:solidFill>
                          <a:schemeClr val="tx1"/>
                        </a:solidFill>
                      </a:endParaRPr>
                    </a:p>
                    <a:p>
                      <a:pPr algn="ctr"/>
                      <a:r>
                        <a:rPr lang="en-IN" sz="800" b="0" u="none" dirty="0" err="1">
                          <a:solidFill>
                            <a:schemeClr val="tx1"/>
                          </a:solidFill>
                        </a:rPr>
                        <a:t>Ajit</a:t>
                      </a:r>
                      <a:r>
                        <a:rPr lang="en-IN" sz="800" b="0" u="none" dirty="0">
                          <a:solidFill>
                            <a:schemeClr val="tx1"/>
                          </a:solidFill>
                        </a:rPr>
                        <a:t> Kundu, Y. S. </a:t>
                      </a:r>
                      <a:r>
                        <a:rPr lang="en-IN" sz="800" b="0" u="none" dirty="0" err="1">
                          <a:solidFill>
                            <a:schemeClr val="tx1"/>
                          </a:solidFill>
                        </a:rPr>
                        <a:t>Bhaduria</a:t>
                      </a:r>
                      <a:r>
                        <a:rPr lang="en-IN" sz="800" b="0" u="none" dirty="0">
                          <a:solidFill>
                            <a:schemeClr val="tx1"/>
                          </a:solidFill>
                        </a:rPr>
                        <a:t>, S. </a:t>
                      </a:r>
                      <a:r>
                        <a:rPr lang="en-IN" sz="800" b="0" u="none" dirty="0" err="1">
                          <a:solidFill>
                            <a:schemeClr val="tx1"/>
                          </a:solidFill>
                        </a:rPr>
                        <a:t>Basu</a:t>
                      </a:r>
                      <a:r>
                        <a:rPr lang="en-IN" sz="800" b="0" u="none" dirty="0">
                          <a:solidFill>
                            <a:schemeClr val="tx1"/>
                          </a:solidFill>
                        </a:rPr>
                        <a:t>, S. Mukhopadhyay</a:t>
                      </a:r>
                    </a:p>
                  </a:txBody>
                  <a:tcPr marL="57150" marR="57150" marT="28575" marB="28575"/>
                </a:tc>
                <a:tc>
                  <a:txBody>
                    <a:bodyPr/>
                    <a:lstStyle/>
                    <a:p>
                      <a:pPr algn="ctr"/>
                      <a:endParaRPr lang="en-US" sz="800" dirty="0"/>
                    </a:p>
                    <a:p>
                      <a:pPr algn="ctr"/>
                      <a:r>
                        <a:rPr lang="en-US" sz="800" dirty="0"/>
                        <a:t>An Artificial Neural Network (ANN) based algorithm for rapid estimation of seismic moment magnitude (Mw) for Earthquake Early Warning (EEW) is proposed in the paper.</a:t>
                      </a:r>
                      <a:endParaRPr lang="en-IN" sz="800" dirty="0"/>
                    </a:p>
                    <a:p>
                      <a:pPr algn="ctr"/>
                      <a:endParaRPr lang="en-IN" sz="800" b="0" u="none" dirty="0"/>
                    </a:p>
                  </a:txBody>
                  <a:tcPr marL="57150" marR="57150" marT="28575" marB="28575"/>
                </a:tc>
                <a:tc>
                  <a:txBody>
                    <a:bodyPr/>
                    <a:lstStyle/>
                    <a:p>
                      <a:pPr algn="ctr"/>
                      <a:endParaRPr lang="en-US" sz="800" dirty="0"/>
                    </a:p>
                    <a:p>
                      <a:pPr algn="ctr"/>
                      <a:r>
                        <a:rPr lang="en-US" sz="800" dirty="0"/>
                        <a:t>The amplitude spectrum computed in the frequency range between 0.0098 and 10 Hz from the vertical component of seismograms recorded by a single 3–component station have been considered as inputs to the ANN and Mw as desired output. The trained ANN has been found to estimate Mw of about 73% of the new events with absolute error less than 0.1 and of 100% of the events with absolute error less than 0.35</a:t>
                      </a:r>
                      <a:endParaRPr lang="en-IN" sz="800" b="0" u="none" dirty="0"/>
                    </a:p>
                  </a:txBody>
                  <a:tcPr marL="57150" marR="57150" marT="28575" marB="28575"/>
                </a:tc>
                <a:tc>
                  <a:txBody>
                    <a:bodyPr/>
                    <a:lstStyle/>
                    <a:p>
                      <a:pPr algn="ctr"/>
                      <a:endParaRPr lang="en-US" sz="800" dirty="0"/>
                    </a:p>
                    <a:p>
                      <a:pPr algn="ctr"/>
                      <a:r>
                        <a:rPr lang="en-US" sz="800" dirty="0"/>
                        <a:t>An ANN based direct mapping algorithm is proposed for rapid estimation of Mw of earthquakes using only vertical component recording of a single 3-component station at regional distance from the earthquake source.</a:t>
                      </a:r>
                      <a:endParaRPr lang="en-IN" sz="800" b="0" u="none" dirty="0"/>
                    </a:p>
                  </a:txBody>
                  <a:tcPr marL="57150" marR="57150" marT="28575" marB="28575"/>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altLang="en-US" sz="800" dirty="0">
                        <a:hlinkClick r:id="rId3"/>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altLang="en-US" sz="800" dirty="0">
                        <a:hlinkClick r:id="rId3"/>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altLang="en-US" sz="800" dirty="0">
                        <a:hlinkClick r:id="rId3"/>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altLang="en-US" sz="800" dirty="0">
                          <a:hlinkClick r:id="rId3"/>
                        </a:rPr>
                        <a:t>https://ieeexplore.ieee.org/document/8300102/metrics#metrics</a:t>
                      </a:r>
                      <a:endParaRPr lang="en-US" altLang="en-US" sz="800" dirty="0"/>
                    </a:p>
                    <a:p>
                      <a:pPr algn="ctr"/>
                      <a:endParaRPr lang="en-IN" sz="800" b="0" u="none" dirty="0"/>
                    </a:p>
                  </a:txBody>
                  <a:tcPr marL="57150" marR="57150" marT="28575" marB="28575"/>
                </a:tc>
                <a:extLst>
                  <a:ext uri="{0D108BD9-81ED-4DB2-BD59-A6C34878D82A}">
                    <a16:rowId xmlns:a16="http://schemas.microsoft.com/office/drawing/2014/main" val="540440693"/>
                  </a:ext>
                </a:extLst>
              </a:tr>
              <a:tr h="638572">
                <a:tc>
                  <a:txBody>
                    <a:bodyPr/>
                    <a:lstStyle/>
                    <a:p>
                      <a:pPr algn="ctr"/>
                      <a:endParaRPr lang="en-IN" sz="800" b="0" i="0" u="none" strike="noStrike" cap="none" dirty="0">
                        <a:solidFill>
                          <a:schemeClr val="dk1"/>
                        </a:solidFill>
                        <a:effectLst/>
                        <a:latin typeface="+mn-lt"/>
                        <a:ea typeface="+mn-ea"/>
                        <a:cs typeface="+mn-cs"/>
                        <a:sym typeface="Arial"/>
                      </a:endParaRPr>
                    </a:p>
                    <a:p>
                      <a:pPr algn="ctr"/>
                      <a:endParaRPr lang="en-IN" sz="800" b="0" i="0" u="none" strike="noStrike" cap="none" dirty="0">
                        <a:solidFill>
                          <a:schemeClr val="dk1"/>
                        </a:solidFill>
                        <a:effectLst/>
                        <a:latin typeface="+mn-lt"/>
                        <a:ea typeface="+mn-ea"/>
                        <a:cs typeface="+mn-cs"/>
                        <a:sym typeface="Arial"/>
                      </a:endParaRPr>
                    </a:p>
                    <a:p>
                      <a:pPr algn="ctr"/>
                      <a:endParaRPr lang="en-IN" sz="800" b="0" i="0" u="none" strike="noStrike" cap="none" dirty="0">
                        <a:solidFill>
                          <a:schemeClr val="dk1"/>
                        </a:solidFill>
                        <a:effectLst/>
                        <a:latin typeface="+mn-lt"/>
                        <a:ea typeface="+mn-ea"/>
                        <a:cs typeface="+mn-cs"/>
                        <a:sym typeface="Arial"/>
                      </a:endParaRPr>
                    </a:p>
                    <a:p>
                      <a:pPr algn="ctr"/>
                      <a:endParaRPr lang="en-IN" sz="800" b="0" i="0" u="none" strike="noStrike" cap="none" dirty="0">
                        <a:solidFill>
                          <a:schemeClr val="dk1"/>
                        </a:solidFill>
                        <a:effectLst/>
                        <a:latin typeface="+mn-lt"/>
                        <a:ea typeface="+mn-ea"/>
                        <a:cs typeface="+mn-cs"/>
                        <a:sym typeface="Arial"/>
                      </a:endParaRPr>
                    </a:p>
                    <a:p>
                      <a:pPr algn="ctr"/>
                      <a:endParaRPr lang="en-IN" sz="800" b="0" i="0" u="none" strike="noStrike" cap="none" dirty="0">
                        <a:solidFill>
                          <a:schemeClr val="dk1"/>
                        </a:solidFill>
                        <a:effectLst/>
                        <a:latin typeface="+mn-lt"/>
                        <a:ea typeface="+mn-ea"/>
                        <a:cs typeface="+mn-cs"/>
                        <a:sym typeface="Arial"/>
                      </a:endParaRPr>
                    </a:p>
                    <a:p>
                      <a:pPr algn="ctr"/>
                      <a:r>
                        <a:rPr lang="en-IN" sz="800" b="0" i="0" u="none" strike="noStrike" cap="none" dirty="0">
                          <a:solidFill>
                            <a:schemeClr val="dk1"/>
                          </a:solidFill>
                          <a:effectLst/>
                          <a:latin typeface="+mn-lt"/>
                          <a:ea typeface="+mn-ea"/>
                          <a:cs typeface="+mn-cs"/>
                          <a:sym typeface="Arial"/>
                        </a:rPr>
                        <a:t>Predictability of repeating earthquakes near Parkfield, California</a:t>
                      </a:r>
                      <a:endParaRPr lang="en-IN" sz="800" b="0" u="none" dirty="0"/>
                    </a:p>
                  </a:txBody>
                  <a:tcPr marL="57150" marR="57150" marT="28575" marB="28575"/>
                </a:tc>
                <a:tc>
                  <a:txBody>
                    <a:bodyPr/>
                    <a:lstStyle/>
                    <a:p>
                      <a:pPr algn="ctr"/>
                      <a:endParaRPr lang="en-IN" sz="800" b="0" u="none" dirty="0"/>
                    </a:p>
                    <a:p>
                      <a:pPr algn="ctr"/>
                      <a:endParaRPr lang="en-IN" sz="800" b="0" i="0" u="none" strike="noStrike" cap="none" dirty="0">
                        <a:solidFill>
                          <a:schemeClr val="dk1"/>
                        </a:solidFill>
                        <a:effectLst/>
                        <a:latin typeface="+mn-lt"/>
                        <a:ea typeface="+mn-ea"/>
                        <a:cs typeface="+mn-cs"/>
                        <a:sym typeface="Arial"/>
                      </a:endParaRPr>
                    </a:p>
                    <a:p>
                      <a:pPr algn="ctr"/>
                      <a:endParaRPr lang="en-IN" sz="800" b="0" i="0" u="none" strike="noStrike" cap="none" dirty="0">
                        <a:solidFill>
                          <a:schemeClr val="dk1"/>
                        </a:solidFill>
                        <a:effectLst/>
                        <a:latin typeface="+mn-lt"/>
                        <a:ea typeface="+mn-ea"/>
                        <a:cs typeface="+mn-cs"/>
                        <a:sym typeface="Arial"/>
                      </a:endParaRPr>
                    </a:p>
                    <a:p>
                      <a:pPr algn="ctr"/>
                      <a:endParaRPr lang="en-IN" sz="800" b="0" i="0" u="none" strike="noStrike" cap="none" dirty="0">
                        <a:solidFill>
                          <a:schemeClr val="dk1"/>
                        </a:solidFill>
                        <a:effectLst/>
                        <a:latin typeface="+mn-lt"/>
                        <a:ea typeface="+mn-ea"/>
                        <a:cs typeface="+mn-cs"/>
                        <a:sym typeface="Arial"/>
                      </a:endParaRPr>
                    </a:p>
                    <a:p>
                      <a:pPr algn="ctr"/>
                      <a:endParaRPr lang="en-IN" sz="800" b="0" i="0" u="none" strike="noStrike" cap="none" dirty="0">
                        <a:solidFill>
                          <a:schemeClr val="dk1"/>
                        </a:solidFill>
                        <a:effectLst/>
                        <a:latin typeface="+mn-lt"/>
                        <a:ea typeface="+mn-ea"/>
                        <a:cs typeface="+mn-cs"/>
                        <a:sym typeface="Arial"/>
                      </a:endParaRPr>
                    </a:p>
                    <a:p>
                      <a:pPr algn="ctr"/>
                      <a:endParaRPr lang="en-IN" sz="800" b="0" i="0" u="none" strike="noStrike" cap="none" dirty="0">
                        <a:solidFill>
                          <a:schemeClr val="dk1"/>
                        </a:solidFill>
                        <a:effectLst/>
                        <a:latin typeface="+mn-lt"/>
                        <a:ea typeface="+mn-ea"/>
                        <a:cs typeface="+mn-cs"/>
                        <a:sym typeface="Arial"/>
                      </a:endParaRPr>
                    </a:p>
                    <a:p>
                      <a:pPr algn="ctr"/>
                      <a:r>
                        <a:rPr lang="en-IN" sz="800" b="0" i="0" u="none" strike="noStrike" cap="none" dirty="0" err="1">
                          <a:solidFill>
                            <a:schemeClr val="dk1"/>
                          </a:solidFill>
                          <a:effectLst/>
                          <a:latin typeface="+mn-lt"/>
                          <a:ea typeface="+mn-ea"/>
                          <a:cs typeface="+mn-cs"/>
                          <a:sym typeface="Arial"/>
                        </a:rPr>
                        <a:t>Zechar</a:t>
                      </a:r>
                      <a:r>
                        <a:rPr lang="en-IN" sz="800" b="0" i="0" u="none" strike="noStrike" cap="none" dirty="0">
                          <a:solidFill>
                            <a:schemeClr val="dk1"/>
                          </a:solidFill>
                          <a:effectLst/>
                          <a:latin typeface="+mn-lt"/>
                          <a:ea typeface="+mn-ea"/>
                          <a:cs typeface="+mn-cs"/>
                          <a:sym typeface="Arial"/>
                        </a:rPr>
                        <a:t>, J. D., &amp; Nadeau, R. M.</a:t>
                      </a:r>
                      <a:endParaRPr lang="en-IN" sz="800" b="0" u="none" dirty="0"/>
                    </a:p>
                  </a:txBody>
                  <a:tcPr marL="57150" marR="57150" marT="28575" marB="28575"/>
                </a:tc>
                <a:tc>
                  <a:txBody>
                    <a:bodyPr/>
                    <a:lstStyle/>
                    <a:p>
                      <a:pPr algn="ctr"/>
                      <a:endParaRPr lang="en-IN" sz="800" b="0" i="0" u="none" strike="noStrike" cap="none" dirty="0">
                        <a:solidFill>
                          <a:schemeClr val="dk1"/>
                        </a:solidFill>
                        <a:effectLst/>
                        <a:latin typeface="+mn-lt"/>
                        <a:ea typeface="+mn-ea"/>
                        <a:cs typeface="+mn-cs"/>
                        <a:sym typeface="Arial"/>
                      </a:endParaRPr>
                    </a:p>
                    <a:p>
                      <a:pPr algn="ctr"/>
                      <a:endParaRPr lang="en-IN" sz="800" b="0" i="0" u="none" strike="noStrike" cap="none" dirty="0">
                        <a:solidFill>
                          <a:schemeClr val="dk1"/>
                        </a:solidFill>
                        <a:effectLst/>
                        <a:latin typeface="+mn-lt"/>
                        <a:ea typeface="+mn-ea"/>
                        <a:cs typeface="+mn-cs"/>
                        <a:sym typeface="Arial"/>
                      </a:endParaRPr>
                    </a:p>
                    <a:p>
                      <a:pPr algn="ctr"/>
                      <a:endParaRPr lang="en-IN" sz="800" b="0" i="0" u="none" strike="noStrike" cap="none" dirty="0">
                        <a:solidFill>
                          <a:schemeClr val="dk1"/>
                        </a:solidFill>
                        <a:effectLst/>
                        <a:latin typeface="+mn-lt"/>
                        <a:ea typeface="+mn-ea"/>
                        <a:cs typeface="+mn-cs"/>
                        <a:sym typeface="Arial"/>
                      </a:endParaRPr>
                    </a:p>
                    <a:p>
                      <a:pPr algn="ctr"/>
                      <a:r>
                        <a:rPr lang="en-IN" sz="800" b="0" i="0" u="none" strike="noStrike" cap="none" dirty="0">
                          <a:solidFill>
                            <a:schemeClr val="dk1"/>
                          </a:solidFill>
                          <a:effectLst/>
                          <a:latin typeface="+mn-lt"/>
                          <a:ea typeface="+mn-ea"/>
                          <a:cs typeface="+mn-cs"/>
                          <a:sym typeface="Arial"/>
                        </a:rPr>
                        <a:t>This paper analyses sequences of repeating microearthquakes that were identified by applying waveform coherency methods to data from the Parkfield High-Resolution Seismic Network.</a:t>
                      </a:r>
                      <a:endParaRPr lang="en-IN" sz="800" b="0" u="none" dirty="0"/>
                    </a:p>
                  </a:txBody>
                  <a:tcPr marL="57150" marR="57150" marT="28575" marB="28575"/>
                </a:tc>
                <a:tc>
                  <a:txBody>
                    <a:bodyPr/>
                    <a:lstStyle/>
                    <a:p>
                      <a:pPr algn="ctr"/>
                      <a:endParaRPr lang="en-IN" sz="800" b="0" i="0" u="none" strike="noStrike" cap="none" dirty="0">
                        <a:solidFill>
                          <a:schemeClr val="dk1"/>
                        </a:solidFill>
                        <a:effectLst/>
                        <a:latin typeface="+mn-lt"/>
                        <a:ea typeface="+mn-ea"/>
                        <a:cs typeface="+mn-cs"/>
                        <a:sym typeface="Arial"/>
                      </a:endParaRPr>
                    </a:p>
                    <a:p>
                      <a:pPr algn="ctr"/>
                      <a:r>
                        <a:rPr lang="en-IN" sz="800" b="0" i="0" u="none" strike="noStrike" cap="none" dirty="0">
                          <a:solidFill>
                            <a:schemeClr val="dk1"/>
                          </a:solidFill>
                          <a:effectLst/>
                          <a:latin typeface="+mn-lt"/>
                          <a:ea typeface="+mn-ea"/>
                          <a:cs typeface="+mn-cs"/>
                          <a:sym typeface="Arial"/>
                        </a:rPr>
                        <a:t>Authors applied three variants of a simple algorithm on datasets that produces sequence-specific, time-varying hazard functions, and they found that these sequences are predictable. This gave us an intuition that a forecast of intermediate to large earthquakes based on the spatial distribution of small earthquakes has substantial predictive skill .  We know it is not obvious how to transfer knowledge gained from studies of small earthquakes to applications of large earthquake forecasting, This is where Machine Learning comes in . Authors deployed several functional forms have been proposed to model interevent times; we considered exponential, log-normal, Weibull and inverse Gaussian distributions as there is no strong evidence to favour any one functional form. </a:t>
                      </a:r>
                      <a:br>
                        <a:rPr lang="en-IN" sz="800" b="0" i="0" u="none" strike="noStrike" cap="none" dirty="0">
                          <a:solidFill>
                            <a:schemeClr val="dk1"/>
                          </a:solidFill>
                          <a:effectLst/>
                          <a:latin typeface="+mn-lt"/>
                          <a:ea typeface="+mn-ea"/>
                          <a:cs typeface="+mn-cs"/>
                          <a:sym typeface="Arial"/>
                        </a:rPr>
                      </a:br>
                      <a:endParaRPr lang="en-IN" sz="800" b="0" u="none" dirty="0"/>
                    </a:p>
                  </a:txBody>
                  <a:tcPr marL="57150" marR="57150" marT="28575" marB="28575"/>
                </a:tc>
                <a:tc>
                  <a:txBody>
                    <a:bodyPr/>
                    <a:lstStyle/>
                    <a:p>
                      <a:pPr algn="ctr"/>
                      <a:r>
                        <a:rPr lang="en-IN" sz="800" b="0" i="0" u="none" strike="noStrike" cap="none" dirty="0">
                          <a:solidFill>
                            <a:schemeClr val="dk1"/>
                          </a:solidFill>
                          <a:effectLst/>
                          <a:latin typeface="+mn-lt"/>
                          <a:ea typeface="+mn-ea"/>
                          <a:cs typeface="+mn-cs"/>
                          <a:sym typeface="Arial"/>
                        </a:rPr>
                        <a:t>This would suggest that the exact details of repeat identification are not particularly important, and it reinforces the idea that learning something about the occurrence of small earthquakes can improve our understanding of the occurrence of large earthquakes. When simple hazard functions and probability distributions  are able to predict the recurrent time, It would become a lot easier for ML models to identify the relation between data.</a:t>
                      </a:r>
                      <a:endParaRPr lang="en-IN" sz="800" b="0" u="none" dirty="0"/>
                    </a:p>
                  </a:txBody>
                  <a:tcPr marL="57150" marR="57150" marT="28575" marB="28575"/>
                </a:tc>
                <a:tc>
                  <a:txBody>
                    <a:bodyPr/>
                    <a:lstStyle/>
                    <a:p>
                      <a:pPr marL="23813" indent="0" algn="ctr" eaLnBrk="1" hangingPunct="1">
                        <a:lnSpc>
                          <a:spcPct val="100000"/>
                        </a:lnSpc>
                        <a:spcBef>
                          <a:spcPts val="100"/>
                        </a:spcBef>
                        <a:buFont typeface="+mj-lt"/>
                        <a:buNone/>
                      </a:pPr>
                      <a:endParaRPr lang="en-US" altLang="en-US" sz="800" dirty="0">
                        <a:hlinkClick r:id="rId4"/>
                      </a:endParaRPr>
                    </a:p>
                    <a:p>
                      <a:pPr marL="23813" indent="0" algn="ctr" eaLnBrk="1" hangingPunct="1">
                        <a:lnSpc>
                          <a:spcPct val="100000"/>
                        </a:lnSpc>
                        <a:spcBef>
                          <a:spcPts val="100"/>
                        </a:spcBef>
                        <a:buFont typeface="+mj-lt"/>
                        <a:buNone/>
                      </a:pPr>
                      <a:endParaRPr lang="en-US" altLang="en-US" sz="800" dirty="0">
                        <a:hlinkClick r:id="rId4"/>
                      </a:endParaRPr>
                    </a:p>
                    <a:p>
                      <a:pPr marL="23813" indent="0" algn="ctr" eaLnBrk="1" hangingPunct="1">
                        <a:lnSpc>
                          <a:spcPct val="100000"/>
                        </a:lnSpc>
                        <a:spcBef>
                          <a:spcPts val="100"/>
                        </a:spcBef>
                        <a:buFont typeface="+mj-lt"/>
                        <a:buNone/>
                      </a:pPr>
                      <a:endParaRPr lang="en-US" altLang="en-US" sz="800" dirty="0">
                        <a:hlinkClick r:id="rId4"/>
                      </a:endParaRPr>
                    </a:p>
                    <a:p>
                      <a:pPr marL="23813" indent="0" algn="ctr" eaLnBrk="1" hangingPunct="1">
                        <a:lnSpc>
                          <a:spcPct val="100000"/>
                        </a:lnSpc>
                        <a:spcBef>
                          <a:spcPts val="100"/>
                        </a:spcBef>
                        <a:buFont typeface="+mj-lt"/>
                        <a:buNone/>
                      </a:pPr>
                      <a:r>
                        <a:rPr lang="en-US" altLang="en-US" sz="800" dirty="0">
                          <a:hlinkClick r:id="rId4"/>
                        </a:rPr>
                        <a:t>https://www.researchgate.net/publication/258646360_Predictability_of_repeating_earthquakes_near_Parkfield_California</a:t>
                      </a:r>
                      <a:r>
                        <a:rPr lang="en-US" altLang="en-US" sz="800" dirty="0"/>
                        <a:t> </a:t>
                      </a:r>
                      <a:endParaRPr lang="en-IN" sz="800" b="0" u="none" dirty="0"/>
                    </a:p>
                  </a:txBody>
                  <a:tcPr marL="57150" marR="57150" marT="28575" marB="28575"/>
                </a:tc>
                <a:extLst>
                  <a:ext uri="{0D108BD9-81ED-4DB2-BD59-A6C34878D82A}">
                    <a16:rowId xmlns:a16="http://schemas.microsoft.com/office/drawing/2014/main" val="1146772850"/>
                  </a:ext>
                </a:extLst>
              </a:tr>
            </a:tbl>
          </a:graphicData>
        </a:graphic>
      </p:graphicFrame>
      <p:sp>
        <p:nvSpPr>
          <p:cNvPr id="4" name="Title 1">
            <a:extLst>
              <a:ext uri="{FF2B5EF4-FFF2-40B4-BE49-F238E27FC236}">
                <a16:creationId xmlns:a16="http://schemas.microsoft.com/office/drawing/2014/main" id="{737BA923-82AB-4607-8329-11560AD612E5}"/>
              </a:ext>
            </a:extLst>
          </p:cNvPr>
          <p:cNvSpPr txBox="1">
            <a:spLocks/>
          </p:cNvSpPr>
          <p:nvPr/>
        </p:nvSpPr>
        <p:spPr>
          <a:xfrm>
            <a:off x="857250" y="333375"/>
            <a:ext cx="8154167" cy="492443"/>
          </a:xfrm>
          <a:prstGeom prst="rect">
            <a:avLst/>
          </a:prstGeom>
        </p:spPr>
        <p:txBody>
          <a:bodyPr wrap="square" lIns="0" tIns="0" rIns="0" bIns="0">
            <a:spAutoFit/>
          </a:bodyPr>
          <a:lstStyle>
            <a:lvl1pPr>
              <a:defRPr sz="5800" b="0" i="0">
                <a:solidFill>
                  <a:schemeClr val="tx1"/>
                </a:solidFill>
                <a:latin typeface="Tw Cen MT"/>
                <a:ea typeface="+mj-ea"/>
                <a:cs typeface="Tw Cen MT"/>
              </a:defRPr>
            </a:lvl1pPr>
          </a:lstStyle>
          <a:p>
            <a:pPr algn="ctr"/>
            <a:r>
              <a:rPr lang="en-IN" sz="3200" b="1" spc="50" dirty="0">
                <a:ln w="9525" cmpd="sng">
                  <a:solidFill>
                    <a:schemeClr val="accent1"/>
                  </a:solidFill>
                  <a:prstDash val="solid"/>
                </a:ln>
                <a:solidFill>
                  <a:srgbClr val="70AD47">
                    <a:tint val="1000"/>
                  </a:srgbClr>
                </a:solidFill>
                <a:effectLst>
                  <a:glow rad="38100">
                    <a:schemeClr val="accent1">
                      <a:alpha val="40000"/>
                    </a:schemeClr>
                  </a:glow>
                </a:effectLst>
              </a:rPr>
              <a:t>Literature Review </a:t>
            </a:r>
            <a:endParaRPr lang="en-IN" sz="3200" dirty="0"/>
          </a:p>
        </p:txBody>
      </p:sp>
    </p:spTree>
    <p:extLst>
      <p:ext uri="{BB962C8B-B14F-4D97-AF65-F5344CB8AC3E}">
        <p14:creationId xmlns:p14="http://schemas.microsoft.com/office/powerpoint/2010/main" val="6378466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4242357-659D-43C8-8769-BA4138113484}"/>
              </a:ext>
            </a:extLst>
          </p:cNvPr>
          <p:cNvGraphicFramePr>
            <a:graphicFrameLocks noGrp="1"/>
          </p:cNvGraphicFramePr>
          <p:nvPr>
            <p:extLst>
              <p:ext uri="{D42A27DB-BD31-4B8C-83A1-F6EECF244321}">
                <p14:modId xmlns:p14="http://schemas.microsoft.com/office/powerpoint/2010/main" val="3062854428"/>
              </p:ext>
            </p:extLst>
          </p:nvPr>
        </p:nvGraphicFramePr>
        <p:xfrm>
          <a:off x="99060" y="952500"/>
          <a:ext cx="8912358" cy="3730064"/>
        </p:xfrm>
        <a:graphic>
          <a:graphicData uri="http://schemas.openxmlformats.org/drawingml/2006/table">
            <a:tbl>
              <a:tblPr firstRow="1" bandRow="1">
                <a:tableStyleId>{5C22544A-7EE6-4342-B048-85BDC9FD1C3A}</a:tableStyleId>
              </a:tblPr>
              <a:tblGrid>
                <a:gridCol w="799972">
                  <a:extLst>
                    <a:ext uri="{9D8B030D-6E8A-4147-A177-3AD203B41FA5}">
                      <a16:colId xmlns:a16="http://schemas.microsoft.com/office/drawing/2014/main" val="3532342584"/>
                    </a:ext>
                  </a:extLst>
                </a:gridCol>
                <a:gridCol w="1021976">
                  <a:extLst>
                    <a:ext uri="{9D8B030D-6E8A-4147-A177-3AD203B41FA5}">
                      <a16:colId xmlns:a16="http://schemas.microsoft.com/office/drawing/2014/main" val="3668261238"/>
                    </a:ext>
                  </a:extLst>
                </a:gridCol>
                <a:gridCol w="1114185">
                  <a:extLst>
                    <a:ext uri="{9D8B030D-6E8A-4147-A177-3AD203B41FA5}">
                      <a16:colId xmlns:a16="http://schemas.microsoft.com/office/drawing/2014/main" val="1518606939"/>
                    </a:ext>
                  </a:extLst>
                </a:gridCol>
                <a:gridCol w="3219610">
                  <a:extLst>
                    <a:ext uri="{9D8B030D-6E8A-4147-A177-3AD203B41FA5}">
                      <a16:colId xmlns:a16="http://schemas.microsoft.com/office/drawing/2014/main" val="2782719816"/>
                    </a:ext>
                  </a:extLst>
                </a:gridCol>
                <a:gridCol w="1582911">
                  <a:extLst>
                    <a:ext uri="{9D8B030D-6E8A-4147-A177-3AD203B41FA5}">
                      <a16:colId xmlns:a16="http://schemas.microsoft.com/office/drawing/2014/main" val="2457616633"/>
                    </a:ext>
                  </a:extLst>
                </a:gridCol>
                <a:gridCol w="1173704">
                  <a:extLst>
                    <a:ext uri="{9D8B030D-6E8A-4147-A177-3AD203B41FA5}">
                      <a16:colId xmlns:a16="http://schemas.microsoft.com/office/drawing/2014/main" val="631484576"/>
                    </a:ext>
                  </a:extLst>
                </a:gridCol>
              </a:tblGrid>
              <a:tr h="323924">
                <a:tc>
                  <a:txBody>
                    <a:bodyPr/>
                    <a:lstStyle/>
                    <a:p>
                      <a:pPr algn="ctr"/>
                      <a:r>
                        <a:rPr lang="en-IN" sz="1500" u="none" dirty="0"/>
                        <a:t>Title </a:t>
                      </a:r>
                    </a:p>
                  </a:txBody>
                  <a:tcPr marL="57150" marR="57150" marT="28575" marB="28575"/>
                </a:tc>
                <a:tc>
                  <a:txBody>
                    <a:bodyPr/>
                    <a:lstStyle/>
                    <a:p>
                      <a:pPr algn="ctr"/>
                      <a:r>
                        <a:rPr lang="en-IN" sz="1500" u="none" dirty="0"/>
                        <a:t>Author</a:t>
                      </a:r>
                    </a:p>
                  </a:txBody>
                  <a:tcPr marL="57150" marR="57150" marT="28575" marB="28575"/>
                </a:tc>
                <a:tc>
                  <a:txBody>
                    <a:bodyPr/>
                    <a:lstStyle/>
                    <a:p>
                      <a:pPr algn="ctr"/>
                      <a:r>
                        <a:rPr lang="en-IN" sz="1500" u="none" dirty="0"/>
                        <a:t>Objective </a:t>
                      </a:r>
                    </a:p>
                  </a:txBody>
                  <a:tcPr marL="57150" marR="57150" marT="28575" marB="28575"/>
                </a:tc>
                <a:tc>
                  <a:txBody>
                    <a:bodyPr/>
                    <a:lstStyle/>
                    <a:p>
                      <a:pPr algn="ctr"/>
                      <a:r>
                        <a:rPr lang="en-IN" sz="1500" u="none" dirty="0"/>
                        <a:t>Methodology</a:t>
                      </a:r>
                    </a:p>
                  </a:txBody>
                  <a:tcPr marL="57150" marR="57150" marT="28575" marB="28575"/>
                </a:tc>
                <a:tc>
                  <a:txBody>
                    <a:bodyPr/>
                    <a:lstStyle/>
                    <a:p>
                      <a:pPr algn="ctr"/>
                      <a:r>
                        <a:rPr lang="en-IN" sz="1500" u="none" dirty="0"/>
                        <a:t>GAP</a:t>
                      </a:r>
                    </a:p>
                  </a:txBody>
                  <a:tcPr marL="57150" marR="57150" marT="28575" marB="28575"/>
                </a:tc>
                <a:tc>
                  <a:txBody>
                    <a:bodyPr/>
                    <a:lstStyle/>
                    <a:p>
                      <a:pPr algn="ctr"/>
                      <a:r>
                        <a:rPr lang="en-IN" sz="1500" u="none" dirty="0"/>
                        <a:t>Link </a:t>
                      </a:r>
                    </a:p>
                  </a:txBody>
                  <a:tcPr marL="57150" marR="57150" marT="28575" marB="28575"/>
                </a:tc>
                <a:extLst>
                  <a:ext uri="{0D108BD9-81ED-4DB2-BD59-A6C34878D82A}">
                    <a16:rowId xmlns:a16="http://schemas.microsoft.com/office/drawing/2014/main" val="1602072017"/>
                  </a:ext>
                </a:extLst>
              </a:tr>
              <a:tr h="922714">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800" b="0" i="0" u="none" dirty="0">
                        <a:solidFill>
                          <a:schemeClr val="dk1"/>
                        </a:solidFill>
                        <a:effectLst/>
                        <a:latin typeface="+mn-lt"/>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IN" sz="800" dirty="0"/>
                    </a:p>
                    <a:p>
                      <a:pPr marL="0" marR="0" lvl="0" indent="0" algn="ctr" defTabSz="914400" eaLnBrk="1" fontAlgn="auto" latinLnBrk="0" hangingPunct="1">
                        <a:lnSpc>
                          <a:spcPct val="100000"/>
                        </a:lnSpc>
                        <a:spcBef>
                          <a:spcPts val="0"/>
                        </a:spcBef>
                        <a:spcAft>
                          <a:spcPts val="0"/>
                        </a:spcAft>
                        <a:buClrTx/>
                        <a:buSzTx/>
                        <a:buFontTx/>
                        <a:buNone/>
                        <a:tabLst/>
                        <a:defRPr/>
                      </a:pPr>
                      <a:endParaRPr lang="en-IN" sz="800" dirty="0"/>
                    </a:p>
                    <a:p>
                      <a:pPr marL="0" marR="0" lvl="0" indent="0" algn="ctr" defTabSz="914400" eaLnBrk="1" fontAlgn="auto" latinLnBrk="0" hangingPunct="1">
                        <a:lnSpc>
                          <a:spcPct val="100000"/>
                        </a:lnSpc>
                        <a:spcBef>
                          <a:spcPts val="0"/>
                        </a:spcBef>
                        <a:spcAft>
                          <a:spcPts val="0"/>
                        </a:spcAft>
                        <a:buClrTx/>
                        <a:buSzTx/>
                        <a:buFontTx/>
                        <a:buNone/>
                        <a:tabLst/>
                        <a:defRPr/>
                      </a:pPr>
                      <a:endParaRPr lang="en-IN" sz="800" dirty="0"/>
                    </a:p>
                    <a:p>
                      <a:pPr marL="0" marR="0" lvl="0" indent="0" algn="ctr" defTabSz="914400" eaLnBrk="1" fontAlgn="auto" latinLnBrk="0" hangingPunct="1">
                        <a:lnSpc>
                          <a:spcPct val="100000"/>
                        </a:lnSpc>
                        <a:spcBef>
                          <a:spcPts val="0"/>
                        </a:spcBef>
                        <a:spcAft>
                          <a:spcPts val="0"/>
                        </a:spcAft>
                        <a:buClrTx/>
                        <a:buSzTx/>
                        <a:buFontTx/>
                        <a:buNone/>
                        <a:tabLst/>
                        <a:defRPr/>
                      </a:pPr>
                      <a:endParaRPr lang="en-IN" sz="800" dirty="0"/>
                    </a:p>
                    <a:p>
                      <a:pPr marL="0" marR="0" lvl="0" indent="0" algn="ctr" defTabSz="914400" eaLnBrk="1" fontAlgn="auto" latinLnBrk="0" hangingPunct="1">
                        <a:lnSpc>
                          <a:spcPct val="100000"/>
                        </a:lnSpc>
                        <a:spcBef>
                          <a:spcPts val="0"/>
                        </a:spcBef>
                        <a:spcAft>
                          <a:spcPts val="0"/>
                        </a:spcAft>
                        <a:buClrTx/>
                        <a:buSzTx/>
                        <a:buFontTx/>
                        <a:buNone/>
                        <a:tabLst/>
                        <a:defRPr/>
                      </a:pPr>
                      <a:endParaRPr lang="en-IN" sz="800" dirty="0"/>
                    </a:p>
                    <a:p>
                      <a:pPr marL="0" marR="0" lvl="0" indent="0" algn="ctr" defTabSz="914400" eaLnBrk="1" fontAlgn="auto" latinLnBrk="0" hangingPunct="1">
                        <a:lnSpc>
                          <a:spcPct val="100000"/>
                        </a:lnSpc>
                        <a:spcBef>
                          <a:spcPts val="0"/>
                        </a:spcBef>
                        <a:spcAft>
                          <a:spcPts val="0"/>
                        </a:spcAft>
                        <a:buClrTx/>
                        <a:buSzTx/>
                        <a:buFontTx/>
                        <a:buNone/>
                        <a:tabLst/>
                        <a:defRPr/>
                      </a:pPr>
                      <a:endParaRPr lang="en-IN" sz="800" dirty="0"/>
                    </a:p>
                    <a:p>
                      <a:pPr marL="0" marR="0" lvl="0" indent="0" algn="ctr" defTabSz="914400" eaLnBrk="1" fontAlgn="auto" latinLnBrk="0" hangingPunct="1">
                        <a:lnSpc>
                          <a:spcPct val="100000"/>
                        </a:lnSpc>
                        <a:spcBef>
                          <a:spcPts val="0"/>
                        </a:spcBef>
                        <a:spcAft>
                          <a:spcPts val="0"/>
                        </a:spcAft>
                        <a:buClrTx/>
                        <a:buSzTx/>
                        <a:buFontTx/>
                        <a:buNone/>
                        <a:tabLst/>
                        <a:defRPr/>
                      </a:pPr>
                      <a:endParaRPr lang="en-IN" sz="800" dirty="0"/>
                    </a:p>
                    <a:p>
                      <a:pPr marL="0" marR="0" lvl="0" indent="0" algn="ctr" defTabSz="914400" eaLnBrk="1" fontAlgn="auto" latinLnBrk="0" hangingPunct="1">
                        <a:lnSpc>
                          <a:spcPct val="100000"/>
                        </a:lnSpc>
                        <a:spcBef>
                          <a:spcPts val="0"/>
                        </a:spcBef>
                        <a:spcAft>
                          <a:spcPts val="0"/>
                        </a:spcAft>
                        <a:buClrTx/>
                        <a:buSzTx/>
                        <a:buFontTx/>
                        <a:buNone/>
                        <a:tabLst/>
                        <a:defRPr/>
                      </a:pPr>
                      <a:r>
                        <a:rPr lang="en-IN" sz="800" dirty="0"/>
                        <a:t>Random Forests</a:t>
                      </a:r>
                      <a:endParaRPr lang="en-IN" sz="800" b="0" u="none" dirty="0"/>
                    </a:p>
                  </a:txBody>
                  <a:tcPr marL="57150" marR="57150" marT="28575" marB="28575"/>
                </a:tc>
                <a:tc>
                  <a:txBody>
                    <a:bodyPr/>
                    <a:lstStyle/>
                    <a:p>
                      <a:pPr algn="ctr"/>
                      <a:endParaRPr lang="en-IN" sz="800" dirty="0"/>
                    </a:p>
                    <a:p>
                      <a:pPr algn="ctr"/>
                      <a:endParaRPr lang="en-IN" sz="800" dirty="0"/>
                    </a:p>
                    <a:p>
                      <a:pPr algn="ctr"/>
                      <a:endParaRPr lang="en-IN" sz="800" dirty="0"/>
                    </a:p>
                    <a:p>
                      <a:pPr algn="ctr"/>
                      <a:endParaRPr lang="en-IN" sz="800" dirty="0"/>
                    </a:p>
                    <a:p>
                      <a:pPr algn="ctr"/>
                      <a:endParaRPr lang="en-IN" sz="800" dirty="0"/>
                    </a:p>
                    <a:p>
                      <a:pPr algn="ctr"/>
                      <a:endParaRPr lang="en-IN" sz="800" dirty="0"/>
                    </a:p>
                    <a:p>
                      <a:pPr algn="ctr"/>
                      <a:endParaRPr lang="en-IN" sz="800" dirty="0"/>
                    </a:p>
                    <a:p>
                      <a:pPr algn="ctr"/>
                      <a:endParaRPr lang="en-IN" sz="800" dirty="0"/>
                    </a:p>
                    <a:p>
                      <a:pPr algn="ctr"/>
                      <a:r>
                        <a:rPr lang="en-IN" sz="800" dirty="0"/>
                        <a:t>Leo </a:t>
                      </a:r>
                      <a:r>
                        <a:rPr lang="en-IN" sz="800" dirty="0" err="1"/>
                        <a:t>breiman</a:t>
                      </a:r>
                      <a:endParaRPr lang="en-IN" sz="800" b="0" u="none" dirty="0">
                        <a:solidFill>
                          <a:schemeClr val="tx1"/>
                        </a:solidFill>
                      </a:endParaRPr>
                    </a:p>
                  </a:txBody>
                  <a:tcPr marL="57150" marR="57150" marT="28575" marB="28575"/>
                </a:tc>
                <a:tc>
                  <a:txBody>
                    <a:bodyPr/>
                    <a:lstStyle/>
                    <a:p>
                      <a:pPr algn="ctr"/>
                      <a:endParaRPr lang="en-IN" sz="800" b="0" u="none" dirty="0"/>
                    </a:p>
                    <a:p>
                      <a:pPr algn="ctr"/>
                      <a:endParaRPr lang="en-IN" sz="800" b="0" u="none" dirty="0"/>
                    </a:p>
                    <a:p>
                      <a:pPr algn="ctr"/>
                      <a:endParaRPr lang="en-IN" sz="800" b="0" u="none" dirty="0"/>
                    </a:p>
                    <a:p>
                      <a:pPr algn="ctr"/>
                      <a:endParaRPr lang="en-IN" sz="800" b="0" u="none" dirty="0"/>
                    </a:p>
                    <a:p>
                      <a:pPr algn="ctr"/>
                      <a:endParaRPr lang="en-IN" sz="800" b="0" u="none" dirty="0"/>
                    </a:p>
                    <a:p>
                      <a:pPr algn="ctr"/>
                      <a:endParaRPr lang="en-IN" sz="800" b="0" u="none" dirty="0"/>
                    </a:p>
                    <a:p>
                      <a:pPr algn="ctr"/>
                      <a:endParaRPr lang="en-IN" sz="800" b="0" u="none" dirty="0"/>
                    </a:p>
                    <a:p>
                      <a:pPr algn="ctr"/>
                      <a:r>
                        <a:rPr lang="en-IN" sz="800" b="0" u="none" dirty="0"/>
                        <a:t>A brief discussion on Random Forest Algorithm. </a:t>
                      </a:r>
                    </a:p>
                  </a:txBody>
                  <a:tcPr marL="57150" marR="57150" marT="28575" marB="28575"/>
                </a:tc>
                <a:tc>
                  <a:txBody>
                    <a:bodyPr/>
                    <a:lstStyle/>
                    <a:p>
                      <a:pPr algn="ctr"/>
                      <a:r>
                        <a:rPr lang="en-IN" sz="800" b="0" i="0" u="none" strike="noStrike" cap="none" dirty="0">
                          <a:solidFill>
                            <a:schemeClr val="dk1"/>
                          </a:solidFill>
                          <a:effectLst/>
                          <a:latin typeface="+mn-lt"/>
                          <a:ea typeface="+mn-ea"/>
                          <a:cs typeface="+mn-cs"/>
                          <a:sym typeface="Arial"/>
                        </a:rPr>
                        <a:t>Random forests are a combination of tree predictors such that each tree depends on the values of a random vector sampled independently and with the same distribution for all trees in the forest. The generalization error for forests converges a.s. to a limit as the number of trees in the forest becomes large. The generalization error of a forest of tree classifiers depends on the strength of the individual trees in the forest and the correlation between them. Random forests for regression are formed by growing trees depending on a random vector such that the tree predictor  takes on numerical values as opposed to class labels. The output values are numerical and we assume that the training set is independently drawn from the distribution of the random vector Y, X. The random forest predictor is formed by taking the average over k of the trees. Because of the Law of Large Numbers they do not overfit. Injecting the right kind of randomness makes them accurate classifiers and regressors. Furthermore, the framework in terms of strength of the individual predictors and their correlations gives insight into the ability of the random forest to predict.</a:t>
                      </a:r>
                    </a:p>
                  </a:txBody>
                  <a:tcPr marL="57150" marR="57150" marT="28575" marB="28575"/>
                </a:tc>
                <a:tc>
                  <a:txBody>
                    <a:bodyPr/>
                    <a:lstStyle/>
                    <a:p>
                      <a:pPr algn="ctr"/>
                      <a:endParaRPr lang="en-US" sz="800" dirty="0"/>
                    </a:p>
                    <a:p>
                      <a:pPr algn="ctr"/>
                      <a:r>
                        <a:rPr lang="en-US" sz="800" dirty="0"/>
                        <a:t>Random forests are an effective tool in prediction. Because of the Law of Large Numbers they do not overfit. Injecting the right kind of randomness makes them accurate classifiers and regressors. Furthermore, the framework in terms of strength of the individual predictors and their correlations gives insight into the ability of the random forest to predict. Using out-of-bag estimation makes concrete the otherwise theoretical values of strength and correlation</a:t>
                      </a:r>
                      <a:endParaRPr lang="en-IN" sz="800" b="0" u="none" dirty="0"/>
                    </a:p>
                  </a:txBody>
                  <a:tcPr marL="57150" marR="57150" marT="28575" marB="28575"/>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altLang="en-US" sz="800" dirty="0">
                        <a:hlinkClick r:id="rId3"/>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altLang="en-US" sz="800" dirty="0">
                        <a:hlinkClick r:id="rId3"/>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altLang="en-US" sz="800" dirty="0">
                        <a:hlinkClick r:id="rId3"/>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altLang="en-US" sz="800" dirty="0">
                        <a:hlinkClick r:id="rId3"/>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altLang="en-US" sz="800" dirty="0">
                        <a:hlinkClick r:id="rId3"/>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altLang="en-US" sz="800" dirty="0">
                        <a:hlinkClick r:id="rId3"/>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altLang="en-US" sz="800" dirty="0">
                        <a:hlinkClick r:id="rId3"/>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altLang="en-US" sz="800" dirty="0">
                          <a:hlinkClick r:id="rId4"/>
                        </a:rPr>
                        <a:t>https://link.springer.com/article/10.1023/A:1010933404324</a:t>
                      </a:r>
                      <a:r>
                        <a:rPr lang="en-US" altLang="en-US" sz="800" dirty="0"/>
                        <a:t> </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800" b="0" u="none" dirty="0"/>
                    </a:p>
                    <a:p>
                      <a:pPr marL="0" marR="0" lvl="0" indent="0" algn="ctr" defTabSz="914400" eaLnBrk="1" fontAlgn="auto" latinLnBrk="0" hangingPunct="1">
                        <a:lnSpc>
                          <a:spcPct val="100000"/>
                        </a:lnSpc>
                        <a:spcBef>
                          <a:spcPts val="0"/>
                        </a:spcBef>
                        <a:spcAft>
                          <a:spcPts val="0"/>
                        </a:spcAft>
                        <a:buClrTx/>
                        <a:buSzTx/>
                        <a:buFontTx/>
                        <a:buNone/>
                        <a:tabLst/>
                        <a:defRPr/>
                      </a:pPr>
                      <a:endParaRPr lang="en-IN" sz="800" b="0" u="none" dirty="0"/>
                    </a:p>
                  </a:txBody>
                  <a:tcPr marL="57150" marR="57150" marT="28575" marB="28575"/>
                </a:tc>
                <a:extLst>
                  <a:ext uri="{0D108BD9-81ED-4DB2-BD59-A6C34878D82A}">
                    <a16:rowId xmlns:a16="http://schemas.microsoft.com/office/drawing/2014/main" val="540440693"/>
                  </a:ext>
                </a:extLst>
              </a:tr>
              <a:tr h="922714">
                <a:tc>
                  <a:txBody>
                    <a:bodyPr/>
                    <a:lstStyle/>
                    <a:p>
                      <a:pPr algn="ctr"/>
                      <a:r>
                        <a:rPr lang="en-US" sz="800" b="0" i="0" u="none" strike="noStrike" cap="none" dirty="0">
                          <a:solidFill>
                            <a:schemeClr val="dk1"/>
                          </a:solidFill>
                          <a:effectLst/>
                          <a:latin typeface="+mn-lt"/>
                          <a:ea typeface="+mn-ea"/>
                          <a:cs typeface="+mn-cs"/>
                          <a:sym typeface="Arial"/>
                        </a:rPr>
                        <a:t>The challenges and possibilities of    </a:t>
                      </a:r>
                      <a:endParaRPr lang="en-IN" sz="800" b="0" i="0" u="none" strike="noStrike" cap="none" dirty="0">
                        <a:solidFill>
                          <a:schemeClr val="dk1"/>
                        </a:solidFill>
                        <a:effectLst/>
                        <a:latin typeface="+mn-lt"/>
                        <a:ea typeface="+mn-ea"/>
                        <a:cs typeface="+mn-cs"/>
                        <a:sym typeface="Arial"/>
                      </a:endParaRPr>
                    </a:p>
                    <a:p>
                      <a:pPr algn="ctr"/>
                      <a:r>
                        <a:rPr lang="en-US" sz="800" b="0" i="0" u="none" strike="noStrike" cap="none" dirty="0">
                          <a:solidFill>
                            <a:schemeClr val="dk1"/>
                          </a:solidFill>
                          <a:effectLst/>
                          <a:latin typeface="+mn-lt"/>
                          <a:ea typeface="+mn-ea"/>
                          <a:cs typeface="+mn-cs"/>
                          <a:sym typeface="Arial"/>
                        </a:rPr>
                        <a:t>earthquake predictions using non-seismic precursors</a:t>
                      </a:r>
                      <a:endParaRPr lang="en-IN" sz="800" b="0" u="none" dirty="0"/>
                    </a:p>
                  </a:txBody>
                  <a:tcPr marL="57150" marR="57150" marT="28575" marB="28575"/>
                </a:tc>
                <a:tc>
                  <a:txBody>
                    <a:bodyPr/>
                    <a:lstStyle/>
                    <a:p>
                      <a:pPr algn="ctr"/>
                      <a:endParaRPr lang="en-US" sz="800" b="0" i="0" u="none" strike="noStrike" cap="none" dirty="0">
                        <a:solidFill>
                          <a:schemeClr val="dk1"/>
                        </a:solidFill>
                        <a:effectLst/>
                        <a:latin typeface="+mn-lt"/>
                        <a:ea typeface="+mn-ea"/>
                        <a:cs typeface="+mn-cs"/>
                        <a:sym typeface="Arial"/>
                      </a:endParaRPr>
                    </a:p>
                    <a:p>
                      <a:pPr algn="ctr"/>
                      <a:endParaRPr lang="en-US" sz="800" b="0" i="0" u="none" strike="noStrike" cap="none" dirty="0">
                        <a:solidFill>
                          <a:schemeClr val="dk1"/>
                        </a:solidFill>
                        <a:effectLst/>
                        <a:latin typeface="+mn-lt"/>
                        <a:ea typeface="+mn-ea"/>
                        <a:cs typeface="+mn-cs"/>
                        <a:sym typeface="Arial"/>
                      </a:endParaRPr>
                    </a:p>
                    <a:p>
                      <a:pPr algn="ctr"/>
                      <a:endParaRPr lang="en-US" sz="800" b="0" i="0" u="none" strike="noStrike" cap="none" dirty="0">
                        <a:solidFill>
                          <a:schemeClr val="dk1"/>
                        </a:solidFill>
                        <a:effectLst/>
                        <a:latin typeface="+mn-lt"/>
                        <a:ea typeface="+mn-ea"/>
                        <a:cs typeface="+mn-cs"/>
                        <a:sym typeface="Arial"/>
                      </a:endParaRPr>
                    </a:p>
                    <a:p>
                      <a:pPr algn="ctr"/>
                      <a:r>
                        <a:rPr lang="en-US" sz="800" b="0" i="0" u="none" strike="noStrike" cap="none" dirty="0">
                          <a:solidFill>
                            <a:schemeClr val="dk1"/>
                          </a:solidFill>
                          <a:effectLst/>
                          <a:latin typeface="+mn-lt"/>
                          <a:ea typeface="+mn-ea"/>
                          <a:cs typeface="+mn-cs"/>
                          <a:sym typeface="Arial"/>
                        </a:rPr>
                        <a:t>A. Bhardwaj, L. Sam &amp; F. J. Martin-Torres</a:t>
                      </a:r>
                      <a:endParaRPr lang="en-IN" sz="800" b="0" u="none" dirty="0">
                        <a:solidFill>
                          <a:schemeClr val="tx1"/>
                        </a:solidFill>
                      </a:endParaRPr>
                    </a:p>
                  </a:txBody>
                  <a:tcPr marL="57150" marR="57150" marT="28575" marB="28575"/>
                </a:tc>
                <a:tc>
                  <a:txBody>
                    <a:bodyPr/>
                    <a:lstStyle/>
                    <a:p>
                      <a:pPr algn="ctr"/>
                      <a:endParaRPr lang="en-IN" sz="800" b="0" u="none" dirty="0"/>
                    </a:p>
                  </a:txBody>
                  <a:tcPr marL="57150" marR="57150" marT="28575" marB="28575"/>
                </a:tc>
                <a:tc>
                  <a:txBody>
                    <a:bodyPr/>
                    <a:lstStyle/>
                    <a:p>
                      <a:pPr algn="ctr"/>
                      <a:endParaRPr lang="en-IN" sz="800" b="0" i="0" u="none" strike="noStrike" cap="none" dirty="0">
                        <a:solidFill>
                          <a:schemeClr val="dk1"/>
                        </a:solidFill>
                        <a:effectLst/>
                        <a:latin typeface="+mn-lt"/>
                        <a:ea typeface="+mn-ea"/>
                        <a:cs typeface="+mn-cs"/>
                        <a:sym typeface="Arial"/>
                      </a:endParaRPr>
                    </a:p>
                  </a:txBody>
                  <a:tcPr marL="57150" marR="57150" marT="28575" marB="28575"/>
                </a:tc>
                <a:tc>
                  <a:txBody>
                    <a:bodyPr/>
                    <a:lstStyle/>
                    <a:p>
                      <a:pPr algn="ctr"/>
                      <a:endParaRPr lang="en-IN" sz="800" b="0" u="none" dirty="0"/>
                    </a:p>
                  </a:txBody>
                  <a:tcPr marL="57150" marR="57150" marT="28575" marB="28575"/>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800" b="0" u="none" dirty="0">
                          <a:hlinkClick r:id="rId5"/>
                        </a:rPr>
                        <a:t>https://link.springer.com/article/10.1140/epjst/e2020-000257-3</a:t>
                      </a:r>
                      <a:r>
                        <a:rPr lang="en-IN" sz="800" b="0" u="none" dirty="0"/>
                        <a:t> </a:t>
                      </a:r>
                    </a:p>
                  </a:txBody>
                  <a:tcPr marL="57150" marR="57150" marT="28575" marB="28575"/>
                </a:tc>
                <a:extLst>
                  <a:ext uri="{0D108BD9-81ED-4DB2-BD59-A6C34878D82A}">
                    <a16:rowId xmlns:a16="http://schemas.microsoft.com/office/drawing/2014/main" val="1563738875"/>
                  </a:ext>
                </a:extLst>
              </a:tr>
            </a:tbl>
          </a:graphicData>
        </a:graphic>
      </p:graphicFrame>
      <p:sp>
        <p:nvSpPr>
          <p:cNvPr id="4" name="Title 1">
            <a:extLst>
              <a:ext uri="{FF2B5EF4-FFF2-40B4-BE49-F238E27FC236}">
                <a16:creationId xmlns:a16="http://schemas.microsoft.com/office/drawing/2014/main" id="{737BA923-82AB-4607-8329-11560AD612E5}"/>
              </a:ext>
            </a:extLst>
          </p:cNvPr>
          <p:cNvSpPr txBox="1">
            <a:spLocks/>
          </p:cNvSpPr>
          <p:nvPr/>
        </p:nvSpPr>
        <p:spPr>
          <a:xfrm>
            <a:off x="857250" y="333375"/>
            <a:ext cx="8154167" cy="492443"/>
          </a:xfrm>
          <a:prstGeom prst="rect">
            <a:avLst/>
          </a:prstGeom>
        </p:spPr>
        <p:txBody>
          <a:bodyPr wrap="square" lIns="0" tIns="0" rIns="0" bIns="0">
            <a:spAutoFit/>
          </a:bodyPr>
          <a:lstStyle>
            <a:lvl1pPr>
              <a:defRPr sz="5800" b="0" i="0">
                <a:solidFill>
                  <a:schemeClr val="tx1"/>
                </a:solidFill>
                <a:latin typeface="Tw Cen MT"/>
                <a:ea typeface="+mj-ea"/>
                <a:cs typeface="Tw Cen MT"/>
              </a:defRPr>
            </a:lvl1pPr>
          </a:lstStyle>
          <a:p>
            <a:pPr algn="ctr"/>
            <a:r>
              <a:rPr lang="en-IN" sz="3200" b="1" spc="50" dirty="0">
                <a:ln w="9525" cmpd="sng">
                  <a:solidFill>
                    <a:schemeClr val="accent1"/>
                  </a:solidFill>
                  <a:prstDash val="solid"/>
                </a:ln>
                <a:solidFill>
                  <a:srgbClr val="70AD47">
                    <a:tint val="1000"/>
                  </a:srgbClr>
                </a:solidFill>
                <a:effectLst>
                  <a:glow rad="38100">
                    <a:schemeClr val="accent1">
                      <a:alpha val="40000"/>
                    </a:schemeClr>
                  </a:glow>
                </a:effectLst>
              </a:rPr>
              <a:t>Literature Review </a:t>
            </a:r>
            <a:endParaRPr lang="en-IN" sz="3200" dirty="0"/>
          </a:p>
        </p:txBody>
      </p:sp>
    </p:spTree>
    <p:extLst>
      <p:ext uri="{BB962C8B-B14F-4D97-AF65-F5344CB8AC3E}">
        <p14:creationId xmlns:p14="http://schemas.microsoft.com/office/powerpoint/2010/main" val="22465511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4242357-659D-43C8-8769-BA4138113484}"/>
              </a:ext>
            </a:extLst>
          </p:cNvPr>
          <p:cNvGraphicFramePr>
            <a:graphicFrameLocks noGrp="1"/>
          </p:cNvGraphicFramePr>
          <p:nvPr>
            <p:extLst>
              <p:ext uri="{D42A27DB-BD31-4B8C-83A1-F6EECF244321}">
                <p14:modId xmlns:p14="http://schemas.microsoft.com/office/powerpoint/2010/main" val="2921300491"/>
              </p:ext>
            </p:extLst>
          </p:nvPr>
        </p:nvGraphicFramePr>
        <p:xfrm>
          <a:off x="120157" y="929448"/>
          <a:ext cx="8912358" cy="3851984"/>
        </p:xfrm>
        <a:graphic>
          <a:graphicData uri="http://schemas.openxmlformats.org/drawingml/2006/table">
            <a:tbl>
              <a:tblPr firstRow="1" bandRow="1">
                <a:tableStyleId>{5C22544A-7EE6-4342-B048-85BDC9FD1C3A}</a:tableStyleId>
              </a:tblPr>
              <a:tblGrid>
                <a:gridCol w="799972">
                  <a:extLst>
                    <a:ext uri="{9D8B030D-6E8A-4147-A177-3AD203B41FA5}">
                      <a16:colId xmlns:a16="http://schemas.microsoft.com/office/drawing/2014/main" val="3532342584"/>
                    </a:ext>
                  </a:extLst>
                </a:gridCol>
                <a:gridCol w="1021976">
                  <a:extLst>
                    <a:ext uri="{9D8B030D-6E8A-4147-A177-3AD203B41FA5}">
                      <a16:colId xmlns:a16="http://schemas.microsoft.com/office/drawing/2014/main" val="3668261238"/>
                    </a:ext>
                  </a:extLst>
                </a:gridCol>
                <a:gridCol w="1698172">
                  <a:extLst>
                    <a:ext uri="{9D8B030D-6E8A-4147-A177-3AD203B41FA5}">
                      <a16:colId xmlns:a16="http://schemas.microsoft.com/office/drawing/2014/main" val="1518606939"/>
                    </a:ext>
                  </a:extLst>
                </a:gridCol>
                <a:gridCol w="2904565">
                  <a:extLst>
                    <a:ext uri="{9D8B030D-6E8A-4147-A177-3AD203B41FA5}">
                      <a16:colId xmlns:a16="http://schemas.microsoft.com/office/drawing/2014/main" val="2782719816"/>
                    </a:ext>
                  </a:extLst>
                </a:gridCol>
                <a:gridCol w="1313969">
                  <a:extLst>
                    <a:ext uri="{9D8B030D-6E8A-4147-A177-3AD203B41FA5}">
                      <a16:colId xmlns:a16="http://schemas.microsoft.com/office/drawing/2014/main" val="2457616633"/>
                    </a:ext>
                  </a:extLst>
                </a:gridCol>
                <a:gridCol w="1173704">
                  <a:extLst>
                    <a:ext uri="{9D8B030D-6E8A-4147-A177-3AD203B41FA5}">
                      <a16:colId xmlns:a16="http://schemas.microsoft.com/office/drawing/2014/main" val="631484576"/>
                    </a:ext>
                  </a:extLst>
                </a:gridCol>
              </a:tblGrid>
              <a:tr h="323924">
                <a:tc>
                  <a:txBody>
                    <a:bodyPr/>
                    <a:lstStyle/>
                    <a:p>
                      <a:pPr algn="ctr"/>
                      <a:r>
                        <a:rPr lang="en-IN" sz="1500" u="none" dirty="0"/>
                        <a:t>Title </a:t>
                      </a:r>
                    </a:p>
                  </a:txBody>
                  <a:tcPr marL="57150" marR="57150" marT="28575" marB="28575"/>
                </a:tc>
                <a:tc>
                  <a:txBody>
                    <a:bodyPr/>
                    <a:lstStyle/>
                    <a:p>
                      <a:pPr algn="ctr"/>
                      <a:r>
                        <a:rPr lang="en-IN" sz="1500" u="none" dirty="0"/>
                        <a:t>Author</a:t>
                      </a:r>
                    </a:p>
                  </a:txBody>
                  <a:tcPr marL="57150" marR="57150" marT="28575" marB="28575"/>
                </a:tc>
                <a:tc>
                  <a:txBody>
                    <a:bodyPr/>
                    <a:lstStyle/>
                    <a:p>
                      <a:pPr algn="ctr"/>
                      <a:r>
                        <a:rPr lang="en-IN" sz="1500" u="none" dirty="0"/>
                        <a:t>Objective </a:t>
                      </a:r>
                    </a:p>
                  </a:txBody>
                  <a:tcPr marL="57150" marR="57150" marT="28575" marB="28575"/>
                </a:tc>
                <a:tc>
                  <a:txBody>
                    <a:bodyPr/>
                    <a:lstStyle/>
                    <a:p>
                      <a:pPr algn="ctr"/>
                      <a:r>
                        <a:rPr lang="en-IN" sz="1500" u="none" dirty="0"/>
                        <a:t>Methodology</a:t>
                      </a:r>
                    </a:p>
                  </a:txBody>
                  <a:tcPr marL="57150" marR="57150" marT="28575" marB="28575"/>
                </a:tc>
                <a:tc>
                  <a:txBody>
                    <a:bodyPr/>
                    <a:lstStyle/>
                    <a:p>
                      <a:pPr algn="ctr"/>
                      <a:r>
                        <a:rPr lang="en-IN" sz="1500" u="none" dirty="0"/>
                        <a:t>GAP</a:t>
                      </a:r>
                    </a:p>
                  </a:txBody>
                  <a:tcPr marL="57150" marR="57150" marT="28575" marB="28575"/>
                </a:tc>
                <a:tc>
                  <a:txBody>
                    <a:bodyPr/>
                    <a:lstStyle/>
                    <a:p>
                      <a:pPr algn="ctr"/>
                      <a:r>
                        <a:rPr lang="en-IN" sz="1500" u="none" dirty="0"/>
                        <a:t>Link </a:t>
                      </a:r>
                    </a:p>
                  </a:txBody>
                  <a:tcPr marL="57150" marR="57150" marT="28575" marB="28575"/>
                </a:tc>
                <a:extLst>
                  <a:ext uri="{0D108BD9-81ED-4DB2-BD59-A6C34878D82A}">
                    <a16:rowId xmlns:a16="http://schemas.microsoft.com/office/drawing/2014/main" val="1602072017"/>
                  </a:ext>
                </a:extLst>
              </a:tr>
              <a:tr h="638572">
                <a:tc>
                  <a:txBody>
                    <a:bodyPr/>
                    <a:lstStyle/>
                    <a:p>
                      <a:pPr algn="ctr"/>
                      <a:endParaRPr lang="en-IN" sz="700" b="0" i="0" u="none" strike="noStrike" cap="none" dirty="0">
                        <a:solidFill>
                          <a:schemeClr val="dk1"/>
                        </a:solidFill>
                        <a:effectLst/>
                        <a:latin typeface="+mn-lt"/>
                        <a:ea typeface="+mn-ea"/>
                        <a:cs typeface="+mn-cs"/>
                        <a:sym typeface="Arial"/>
                      </a:endParaRPr>
                    </a:p>
                    <a:p>
                      <a:pPr algn="ctr"/>
                      <a:endParaRPr lang="en-IN" sz="700" b="0" i="0" u="none" strike="noStrike" cap="none" dirty="0">
                        <a:solidFill>
                          <a:schemeClr val="dk1"/>
                        </a:solidFill>
                        <a:effectLst/>
                        <a:latin typeface="+mn-lt"/>
                        <a:ea typeface="+mn-ea"/>
                        <a:cs typeface="+mn-cs"/>
                        <a:sym typeface="Arial"/>
                      </a:endParaRPr>
                    </a:p>
                    <a:p>
                      <a:pPr algn="ctr"/>
                      <a:endParaRPr lang="en-IN" sz="700" b="0" i="0" u="none" strike="noStrike" cap="none" dirty="0">
                        <a:solidFill>
                          <a:schemeClr val="dk1"/>
                        </a:solidFill>
                        <a:effectLst/>
                        <a:latin typeface="+mn-lt"/>
                        <a:ea typeface="+mn-ea"/>
                        <a:cs typeface="+mn-cs"/>
                        <a:sym typeface="Arial"/>
                      </a:endParaRPr>
                    </a:p>
                    <a:p>
                      <a:pPr algn="ctr"/>
                      <a:r>
                        <a:rPr lang="en-IN" sz="700" b="0" i="0" u="none" strike="noStrike" cap="none" dirty="0">
                          <a:solidFill>
                            <a:schemeClr val="dk1"/>
                          </a:solidFill>
                          <a:effectLst/>
                          <a:latin typeface="+mn-lt"/>
                          <a:ea typeface="+mn-ea"/>
                          <a:cs typeface="+mn-cs"/>
                          <a:sym typeface="Arial"/>
                        </a:rPr>
                        <a:t> Large earthquake occurrence estimation based on radial basis function neural networks</a:t>
                      </a:r>
                      <a:endParaRPr lang="en-IN" sz="700" b="0" u="none" dirty="0"/>
                    </a:p>
                  </a:txBody>
                  <a:tcPr marL="57150" marR="57150" marT="28575" marB="28575"/>
                </a:tc>
                <a:tc>
                  <a:txBody>
                    <a:bodyPr/>
                    <a:lstStyle/>
                    <a:p>
                      <a:pPr algn="ctr"/>
                      <a:endParaRPr lang="en-IN" sz="700" b="0" u="none" dirty="0"/>
                    </a:p>
                    <a:p>
                      <a:pPr algn="ctr"/>
                      <a:endParaRPr lang="en-IN" sz="700" b="0" i="0" u="none" strike="noStrike" cap="none" dirty="0">
                        <a:solidFill>
                          <a:schemeClr val="dk1"/>
                        </a:solidFill>
                        <a:effectLst/>
                        <a:latin typeface="+mn-lt"/>
                        <a:ea typeface="+mn-ea"/>
                        <a:cs typeface="+mn-cs"/>
                        <a:sym typeface="Arial"/>
                      </a:endParaRPr>
                    </a:p>
                    <a:p>
                      <a:pPr algn="ctr"/>
                      <a:endParaRPr lang="en-IN" sz="700" b="0" i="0" u="none" strike="noStrike" cap="none" dirty="0">
                        <a:solidFill>
                          <a:schemeClr val="dk1"/>
                        </a:solidFill>
                        <a:effectLst/>
                        <a:latin typeface="+mn-lt"/>
                        <a:ea typeface="+mn-ea"/>
                        <a:cs typeface="+mn-cs"/>
                        <a:sym typeface="Arial"/>
                      </a:endParaRPr>
                    </a:p>
                    <a:p>
                      <a:pPr algn="ctr"/>
                      <a:endParaRPr lang="en-IN" sz="700" b="0" i="0" u="none" strike="noStrike" cap="none" dirty="0">
                        <a:solidFill>
                          <a:schemeClr val="dk1"/>
                        </a:solidFill>
                        <a:effectLst/>
                        <a:latin typeface="+mn-lt"/>
                        <a:ea typeface="+mn-ea"/>
                        <a:cs typeface="+mn-cs"/>
                        <a:sym typeface="Arial"/>
                      </a:endParaRPr>
                    </a:p>
                    <a:p>
                      <a:pPr algn="ctr"/>
                      <a:r>
                        <a:rPr lang="en-IN" sz="700" b="0" i="0" u="none" strike="noStrike" cap="none" dirty="0" err="1">
                          <a:solidFill>
                            <a:schemeClr val="dk1"/>
                          </a:solidFill>
                          <a:effectLst/>
                          <a:latin typeface="+mn-lt"/>
                          <a:ea typeface="+mn-ea"/>
                          <a:cs typeface="+mn-cs"/>
                          <a:sym typeface="Arial"/>
                        </a:rPr>
                        <a:t>Alexandridis</a:t>
                      </a:r>
                      <a:r>
                        <a:rPr lang="en-IN" sz="700" b="0" i="0" u="none" strike="noStrike" cap="none" dirty="0">
                          <a:solidFill>
                            <a:schemeClr val="dk1"/>
                          </a:solidFill>
                          <a:effectLst/>
                          <a:latin typeface="+mn-lt"/>
                          <a:ea typeface="+mn-ea"/>
                          <a:cs typeface="+mn-cs"/>
                          <a:sym typeface="Arial"/>
                        </a:rPr>
                        <a:t>, A., </a:t>
                      </a:r>
                      <a:r>
                        <a:rPr lang="en-IN" sz="700" b="0" i="0" u="none" strike="noStrike" cap="none" dirty="0" err="1">
                          <a:solidFill>
                            <a:schemeClr val="dk1"/>
                          </a:solidFill>
                          <a:effectLst/>
                          <a:latin typeface="+mn-lt"/>
                          <a:ea typeface="+mn-ea"/>
                          <a:cs typeface="+mn-cs"/>
                          <a:sym typeface="Arial"/>
                        </a:rPr>
                        <a:t>Chondrodima</a:t>
                      </a:r>
                      <a:r>
                        <a:rPr lang="en-IN" sz="700" b="0" i="0" u="none" strike="noStrike" cap="none" dirty="0">
                          <a:solidFill>
                            <a:schemeClr val="dk1"/>
                          </a:solidFill>
                          <a:effectLst/>
                          <a:latin typeface="+mn-lt"/>
                          <a:ea typeface="+mn-ea"/>
                          <a:cs typeface="+mn-cs"/>
                          <a:sym typeface="Arial"/>
                        </a:rPr>
                        <a:t>, E., </a:t>
                      </a:r>
                      <a:r>
                        <a:rPr lang="en-IN" sz="700" b="0" i="0" u="none" strike="noStrike" cap="none" dirty="0" err="1">
                          <a:solidFill>
                            <a:schemeClr val="dk1"/>
                          </a:solidFill>
                          <a:effectLst/>
                          <a:latin typeface="+mn-lt"/>
                          <a:ea typeface="+mn-ea"/>
                          <a:cs typeface="+mn-cs"/>
                          <a:sym typeface="Arial"/>
                        </a:rPr>
                        <a:t>Efthimiou</a:t>
                      </a:r>
                      <a:r>
                        <a:rPr lang="en-IN" sz="700" b="0" i="0" u="none" strike="noStrike" cap="none" dirty="0">
                          <a:solidFill>
                            <a:schemeClr val="dk1"/>
                          </a:solidFill>
                          <a:effectLst/>
                          <a:latin typeface="+mn-lt"/>
                          <a:ea typeface="+mn-ea"/>
                          <a:cs typeface="+mn-cs"/>
                          <a:sym typeface="Arial"/>
                        </a:rPr>
                        <a:t>, E., Papadakis, G., </a:t>
                      </a:r>
                      <a:r>
                        <a:rPr lang="en-IN" sz="700" b="0" i="0" u="none" strike="noStrike" cap="none" dirty="0" err="1">
                          <a:solidFill>
                            <a:schemeClr val="dk1"/>
                          </a:solidFill>
                          <a:effectLst/>
                          <a:latin typeface="+mn-lt"/>
                          <a:ea typeface="+mn-ea"/>
                          <a:cs typeface="+mn-cs"/>
                          <a:sym typeface="Arial"/>
                        </a:rPr>
                        <a:t>Vallianatos</a:t>
                      </a:r>
                      <a:r>
                        <a:rPr lang="en-IN" sz="700" b="0" i="0" u="none" strike="noStrike" cap="none" dirty="0">
                          <a:solidFill>
                            <a:schemeClr val="dk1"/>
                          </a:solidFill>
                          <a:effectLst/>
                          <a:latin typeface="+mn-lt"/>
                          <a:ea typeface="+mn-ea"/>
                          <a:cs typeface="+mn-cs"/>
                          <a:sym typeface="Arial"/>
                        </a:rPr>
                        <a:t>, F., &amp; Triantis, D</a:t>
                      </a:r>
                      <a:endParaRPr lang="en-IN" sz="700" b="0" u="none" dirty="0"/>
                    </a:p>
                  </a:txBody>
                  <a:tcPr marL="57150" marR="57150" marT="28575" marB="28575"/>
                </a:tc>
                <a:tc>
                  <a:txBody>
                    <a:bodyPr/>
                    <a:lstStyle/>
                    <a:p>
                      <a:pPr algn="ctr"/>
                      <a:r>
                        <a:rPr lang="en-IN" sz="700" b="0" i="0" u="none" strike="noStrike" cap="none" dirty="0">
                          <a:solidFill>
                            <a:schemeClr val="dk1"/>
                          </a:solidFill>
                          <a:effectLst/>
                          <a:latin typeface="+mn-lt"/>
                          <a:ea typeface="+mn-ea"/>
                          <a:cs typeface="+mn-cs"/>
                          <a:sym typeface="Arial"/>
                        </a:rPr>
                        <a:t>This paper introduces a new methodology to estimate the occurrence of significant earthquake events based on RBF NNs, given a database of historic seismicity data. The input vector to the network is composed of different seismicity rates between main events , which are easy to calculate in a reliable manner whereas the output variable is the interevent time between significant seismic events. Training of the NNs is performed using the powerful fuzzy means training algorithm, this helps the algorithm to account for the limited number of training data.</a:t>
                      </a:r>
                    </a:p>
                  </a:txBody>
                  <a:tcPr marL="57150" marR="57150" marT="28575" marB="28575"/>
                </a:tc>
                <a:tc>
                  <a:txBody>
                    <a:bodyPr/>
                    <a:lstStyle/>
                    <a:p>
                      <a:pPr algn="ctr"/>
                      <a:endParaRPr lang="en-IN" sz="700" b="0" i="0" u="none" strike="noStrike" cap="none" dirty="0">
                        <a:solidFill>
                          <a:schemeClr val="dk1"/>
                        </a:solidFill>
                        <a:effectLst/>
                        <a:latin typeface="+mn-lt"/>
                        <a:ea typeface="+mn-ea"/>
                        <a:cs typeface="+mn-cs"/>
                        <a:sym typeface="Arial"/>
                      </a:endParaRPr>
                    </a:p>
                    <a:p>
                      <a:pPr algn="ctr"/>
                      <a:endParaRPr lang="en-IN" sz="700" b="0" i="0" u="none" strike="noStrike" cap="none" dirty="0">
                        <a:solidFill>
                          <a:schemeClr val="dk1"/>
                        </a:solidFill>
                        <a:effectLst/>
                        <a:latin typeface="+mn-lt"/>
                        <a:ea typeface="+mn-ea"/>
                        <a:cs typeface="+mn-cs"/>
                        <a:sym typeface="Arial"/>
                      </a:endParaRPr>
                    </a:p>
                    <a:p>
                      <a:pPr algn="ctr"/>
                      <a:endParaRPr lang="en-IN" sz="700" b="0" i="0" u="none" strike="noStrike" cap="none" dirty="0">
                        <a:solidFill>
                          <a:schemeClr val="dk1"/>
                        </a:solidFill>
                        <a:effectLst/>
                        <a:latin typeface="+mn-lt"/>
                        <a:ea typeface="+mn-ea"/>
                        <a:cs typeface="+mn-cs"/>
                        <a:sym typeface="Arial"/>
                      </a:endParaRPr>
                    </a:p>
                    <a:p>
                      <a:pPr algn="ctr"/>
                      <a:endParaRPr lang="en-IN" sz="700" b="0" i="0" u="none" strike="noStrike" cap="none" dirty="0">
                        <a:solidFill>
                          <a:schemeClr val="dk1"/>
                        </a:solidFill>
                        <a:effectLst/>
                        <a:latin typeface="+mn-lt"/>
                        <a:ea typeface="+mn-ea"/>
                        <a:cs typeface="+mn-cs"/>
                        <a:sym typeface="Arial"/>
                      </a:endParaRPr>
                    </a:p>
                    <a:p>
                      <a:pPr algn="ctr"/>
                      <a:r>
                        <a:rPr lang="en-IN" sz="700" b="0" i="0" u="none" strike="noStrike" cap="none" dirty="0">
                          <a:solidFill>
                            <a:schemeClr val="dk1"/>
                          </a:solidFill>
                          <a:effectLst/>
                          <a:latin typeface="+mn-lt"/>
                          <a:ea typeface="+mn-ea"/>
                          <a:cs typeface="+mn-cs"/>
                          <a:sym typeface="Arial"/>
                        </a:rPr>
                        <a:t>Training of the RBF models is performed using a novel variant of the FM algorithm, which applies LOO-CVin order to deal successfully with small data sets, while maintaining the advantages of the original FM algorithm, which include higher accuracy  of the produced networks compared with other </a:t>
                      </a:r>
                      <a:r>
                        <a:rPr lang="en-IN" sz="700" b="0" i="0" u="none" strike="noStrike" cap="none" dirty="0" err="1">
                          <a:solidFill>
                            <a:schemeClr val="dk1"/>
                          </a:solidFill>
                          <a:effectLst/>
                          <a:latin typeface="+mn-lt"/>
                          <a:ea typeface="+mn-ea"/>
                          <a:cs typeface="+mn-cs"/>
                          <a:sym typeface="Arial"/>
                        </a:rPr>
                        <a:t>approaches.Additionally</a:t>
                      </a:r>
                      <a:r>
                        <a:rPr lang="en-IN" sz="700" b="0" i="0" u="none" strike="noStrike" cap="none" dirty="0">
                          <a:solidFill>
                            <a:schemeClr val="dk1"/>
                          </a:solidFill>
                          <a:effectLst/>
                          <a:latin typeface="+mn-lt"/>
                          <a:ea typeface="+mn-ea"/>
                          <a:cs typeface="+mn-cs"/>
                          <a:sym typeface="Arial"/>
                        </a:rPr>
                        <a:t>, the proposed training algorithm is combined with the </a:t>
                      </a:r>
                      <a:r>
                        <a:rPr lang="en-IN" sz="700" b="0" i="0" u="none" strike="noStrike" cap="none" dirty="0" err="1">
                          <a:solidFill>
                            <a:schemeClr val="dk1"/>
                          </a:solidFill>
                          <a:effectLst/>
                          <a:latin typeface="+mn-lt"/>
                          <a:ea typeface="+mn-ea"/>
                          <a:cs typeface="+mn-cs"/>
                          <a:sym typeface="Arial"/>
                        </a:rPr>
                        <a:t>Reasenberg</a:t>
                      </a:r>
                      <a:r>
                        <a:rPr lang="en-IN" sz="700" b="0" i="0" u="none" strike="noStrike" cap="none" dirty="0">
                          <a:solidFill>
                            <a:schemeClr val="dk1"/>
                          </a:solidFill>
                          <a:effectLst/>
                          <a:latin typeface="+mn-lt"/>
                          <a:ea typeface="+mn-ea"/>
                          <a:cs typeface="+mn-cs"/>
                          <a:sym typeface="Arial"/>
                        </a:rPr>
                        <a:t> clustering technique, which is used to remove aftershock events from the </a:t>
                      </a:r>
                      <a:r>
                        <a:rPr lang="en-IN" sz="700" b="0" i="0" u="none" strike="noStrike" cap="none" dirty="0" err="1">
                          <a:solidFill>
                            <a:schemeClr val="dk1"/>
                          </a:solidFill>
                          <a:effectLst/>
                          <a:latin typeface="+mn-lt"/>
                          <a:ea typeface="+mn-ea"/>
                          <a:cs typeface="+mn-cs"/>
                          <a:sym typeface="Arial"/>
                        </a:rPr>
                        <a:t>catalog</a:t>
                      </a:r>
                      <a:r>
                        <a:rPr lang="en-IN" sz="700" b="0" i="0" u="none" strike="noStrike" cap="none" dirty="0">
                          <a:solidFill>
                            <a:schemeClr val="dk1"/>
                          </a:solidFill>
                          <a:effectLst/>
                          <a:latin typeface="+mn-lt"/>
                          <a:ea typeface="+mn-ea"/>
                          <a:cs typeface="+mn-cs"/>
                          <a:sym typeface="Arial"/>
                        </a:rPr>
                        <a:t> prior to processing the data with the NN.</a:t>
                      </a:r>
                    </a:p>
                  </a:txBody>
                  <a:tcPr marL="57150" marR="57150" marT="28575" marB="28575"/>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N" sz="700" b="0" i="0" u="none" strike="noStrike" cap="none" dirty="0">
                        <a:solidFill>
                          <a:schemeClr val="dk1"/>
                        </a:solidFill>
                        <a:effectLst/>
                        <a:latin typeface="+mn-lt"/>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N" sz="700" b="0" i="0" u="none" strike="noStrike" cap="none" dirty="0">
                        <a:solidFill>
                          <a:schemeClr val="dk1"/>
                        </a:solidFill>
                        <a:effectLst/>
                        <a:latin typeface="+mn-lt"/>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N" sz="700" b="0" i="0" u="none" strike="noStrike" cap="none" dirty="0">
                        <a:solidFill>
                          <a:schemeClr val="dk1"/>
                        </a:solidFill>
                        <a:effectLst/>
                        <a:latin typeface="+mn-lt"/>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700" b="0" i="0" u="none" strike="noStrike" cap="none" dirty="0">
                          <a:solidFill>
                            <a:schemeClr val="dk1"/>
                          </a:solidFill>
                          <a:effectLst/>
                          <a:latin typeface="+mn-lt"/>
                          <a:ea typeface="+mn-ea"/>
                          <a:cs typeface="+mn-cs"/>
                          <a:sym typeface="Arial"/>
                        </a:rPr>
                        <a:t>The results stress the importance of removing the aftershock events since a reliable estimation cannot be obtained using the raw </a:t>
                      </a:r>
                      <a:r>
                        <a:rPr lang="en-IN" sz="700" b="0" i="0" u="none" strike="noStrike" cap="none" dirty="0" err="1">
                          <a:solidFill>
                            <a:schemeClr val="dk1"/>
                          </a:solidFill>
                          <a:effectLst/>
                          <a:latin typeface="+mn-lt"/>
                          <a:ea typeface="+mn-ea"/>
                          <a:cs typeface="+mn-cs"/>
                          <a:sym typeface="Arial"/>
                        </a:rPr>
                        <a:t>catalog</a:t>
                      </a:r>
                      <a:r>
                        <a:rPr lang="en-IN" sz="700" b="0" i="0" u="none" strike="noStrike" cap="none" dirty="0">
                          <a:solidFill>
                            <a:schemeClr val="dk1"/>
                          </a:solidFill>
                          <a:effectLst/>
                          <a:latin typeface="+mn-lt"/>
                          <a:ea typeface="+mn-ea"/>
                          <a:cs typeface="+mn-cs"/>
                          <a:sym typeface="Arial"/>
                        </a:rPr>
                        <a:t>. To this end, the </a:t>
                      </a:r>
                      <a:r>
                        <a:rPr lang="en-IN" sz="700" b="0" i="0" u="none" strike="noStrike" cap="none" dirty="0" err="1">
                          <a:solidFill>
                            <a:schemeClr val="dk1"/>
                          </a:solidFill>
                          <a:effectLst/>
                          <a:latin typeface="+mn-lt"/>
                          <a:ea typeface="+mn-ea"/>
                          <a:cs typeface="+mn-cs"/>
                          <a:sym typeface="Arial"/>
                        </a:rPr>
                        <a:t>Reasenberg</a:t>
                      </a:r>
                      <a:r>
                        <a:rPr lang="en-IN" sz="700" b="0" i="0" u="none" strike="noStrike" cap="none" dirty="0">
                          <a:solidFill>
                            <a:schemeClr val="dk1"/>
                          </a:solidFill>
                          <a:effectLst/>
                          <a:latin typeface="+mn-lt"/>
                          <a:ea typeface="+mn-ea"/>
                          <a:cs typeface="+mn-cs"/>
                          <a:sym typeface="Arial"/>
                        </a:rPr>
                        <a:t> technique is employed in order to </a:t>
                      </a:r>
                      <a:r>
                        <a:rPr lang="en-IN" sz="700" b="0" i="0" u="none" strike="noStrike" cap="none" dirty="0" err="1">
                          <a:solidFill>
                            <a:schemeClr val="dk1"/>
                          </a:solidFill>
                          <a:effectLst/>
                          <a:latin typeface="+mn-lt"/>
                          <a:ea typeface="+mn-ea"/>
                          <a:cs typeface="+mn-cs"/>
                          <a:sym typeface="Arial"/>
                        </a:rPr>
                        <a:t>decluster</a:t>
                      </a:r>
                      <a:r>
                        <a:rPr lang="en-IN" sz="700" b="0" i="0" u="none" strike="noStrike" cap="none" dirty="0">
                          <a:solidFill>
                            <a:schemeClr val="dk1"/>
                          </a:solidFill>
                          <a:effectLst/>
                          <a:latin typeface="+mn-lt"/>
                          <a:ea typeface="+mn-ea"/>
                          <a:cs typeface="+mn-cs"/>
                          <a:sym typeface="Arial"/>
                        </a:rPr>
                        <a:t> the raw </a:t>
                      </a:r>
                      <a:r>
                        <a:rPr lang="en-IN" sz="700" b="0" i="0" u="none" strike="noStrike" cap="none" dirty="0" err="1">
                          <a:solidFill>
                            <a:schemeClr val="dk1"/>
                          </a:solidFill>
                          <a:effectLst/>
                          <a:latin typeface="+mn-lt"/>
                          <a:ea typeface="+mn-ea"/>
                          <a:cs typeface="+mn-cs"/>
                          <a:sym typeface="Arial"/>
                        </a:rPr>
                        <a:t>catalog</a:t>
                      </a:r>
                      <a:r>
                        <a:rPr lang="en-IN" sz="700" b="0" i="0" u="none" strike="noStrike" cap="none" dirty="0">
                          <a:solidFill>
                            <a:schemeClr val="dk1"/>
                          </a:solidFill>
                          <a:effectLst/>
                          <a:latin typeface="+mn-lt"/>
                          <a:ea typeface="+mn-ea"/>
                          <a:cs typeface="+mn-cs"/>
                          <a:sym typeface="Arial"/>
                        </a:rPr>
                        <a:t>.</a:t>
                      </a:r>
                    </a:p>
                    <a:p>
                      <a:pPr algn="ctr"/>
                      <a:r>
                        <a:rPr lang="en-IN" sz="700" b="0" i="0" u="none" strike="noStrike" cap="none" dirty="0">
                          <a:solidFill>
                            <a:schemeClr val="dk1"/>
                          </a:solidFill>
                          <a:effectLst/>
                          <a:latin typeface="+mn-lt"/>
                          <a:ea typeface="+mn-ea"/>
                          <a:cs typeface="+mn-cs"/>
                          <a:sym typeface="Arial"/>
                        </a:rPr>
                        <a:t>.</a:t>
                      </a:r>
                      <a:endParaRPr lang="en-IN" sz="700" b="0" u="none" dirty="0"/>
                    </a:p>
                  </a:txBody>
                  <a:tcPr marL="57150" marR="57150" marT="28575" marB="28575"/>
                </a:tc>
                <a:tc>
                  <a:txBody>
                    <a:bodyPr/>
                    <a:lstStyle/>
                    <a:p>
                      <a:pPr marL="23813" indent="0" algn="ctr" eaLnBrk="1" hangingPunct="1">
                        <a:lnSpc>
                          <a:spcPct val="100000"/>
                        </a:lnSpc>
                        <a:spcBef>
                          <a:spcPts val="100"/>
                        </a:spcBef>
                        <a:buFont typeface="+mj-lt"/>
                        <a:buNone/>
                      </a:pPr>
                      <a:endParaRPr lang="en-US" altLang="en-US" sz="700" dirty="0">
                        <a:hlinkClick r:id="rId3"/>
                      </a:endParaRPr>
                    </a:p>
                    <a:p>
                      <a:pPr marL="23813" indent="0" algn="ctr" eaLnBrk="1" hangingPunct="1">
                        <a:lnSpc>
                          <a:spcPct val="100000"/>
                        </a:lnSpc>
                        <a:spcBef>
                          <a:spcPts val="100"/>
                        </a:spcBef>
                        <a:buFont typeface="+mj-lt"/>
                        <a:buNone/>
                      </a:pPr>
                      <a:endParaRPr lang="en-US" altLang="en-US" sz="700" dirty="0">
                        <a:hlinkClick r:id="rId3"/>
                      </a:endParaRPr>
                    </a:p>
                    <a:p>
                      <a:pPr marL="23813" indent="0" algn="ctr" eaLnBrk="1" hangingPunct="1">
                        <a:lnSpc>
                          <a:spcPct val="100000"/>
                        </a:lnSpc>
                        <a:spcBef>
                          <a:spcPts val="100"/>
                        </a:spcBef>
                        <a:buFont typeface="+mj-lt"/>
                        <a:buNone/>
                      </a:pPr>
                      <a:endParaRPr lang="en-US" altLang="en-US" sz="700" dirty="0">
                        <a:hlinkClick r:id="rId3"/>
                      </a:endParaRPr>
                    </a:p>
                    <a:p>
                      <a:pPr marL="23813" indent="0" algn="ctr" eaLnBrk="1" hangingPunct="1">
                        <a:lnSpc>
                          <a:spcPct val="100000"/>
                        </a:lnSpc>
                        <a:spcBef>
                          <a:spcPts val="100"/>
                        </a:spcBef>
                        <a:buFont typeface="+mj-lt"/>
                        <a:buNone/>
                      </a:pPr>
                      <a:endParaRPr lang="en-US" altLang="en-US" sz="700" dirty="0">
                        <a:hlinkClick r:id="rId3"/>
                      </a:endParaRPr>
                    </a:p>
                    <a:p>
                      <a:pPr marL="23813" indent="0" algn="ctr" eaLnBrk="1" hangingPunct="1">
                        <a:lnSpc>
                          <a:spcPct val="100000"/>
                        </a:lnSpc>
                        <a:spcBef>
                          <a:spcPts val="100"/>
                        </a:spcBef>
                        <a:buFont typeface="+mj-lt"/>
                        <a:buNone/>
                      </a:pPr>
                      <a:endParaRPr lang="en-US" altLang="en-US" sz="700" dirty="0">
                        <a:hlinkClick r:id="rId3"/>
                      </a:endParaRPr>
                    </a:p>
                    <a:p>
                      <a:pPr marL="23813" indent="0" algn="ctr" eaLnBrk="1" hangingPunct="1">
                        <a:lnSpc>
                          <a:spcPct val="100000"/>
                        </a:lnSpc>
                        <a:spcBef>
                          <a:spcPts val="100"/>
                        </a:spcBef>
                        <a:buFont typeface="+mj-lt"/>
                        <a:buNone/>
                      </a:pPr>
                      <a:endParaRPr lang="en-US" altLang="en-US" sz="700" dirty="0">
                        <a:hlinkClick r:id="rId3"/>
                      </a:endParaRPr>
                    </a:p>
                    <a:p>
                      <a:pPr marL="23813" indent="0" algn="ctr" eaLnBrk="1" hangingPunct="1">
                        <a:lnSpc>
                          <a:spcPct val="100000"/>
                        </a:lnSpc>
                        <a:spcBef>
                          <a:spcPts val="100"/>
                        </a:spcBef>
                        <a:buFont typeface="+mj-lt"/>
                        <a:buNone/>
                      </a:pPr>
                      <a:r>
                        <a:rPr lang="en-IN" sz="700" b="0" i="0" u="sng" strike="noStrike" cap="none" dirty="0">
                          <a:solidFill>
                            <a:schemeClr val="dk1"/>
                          </a:solidFill>
                          <a:effectLst/>
                          <a:latin typeface="+mn-lt"/>
                          <a:ea typeface="+mn-ea"/>
                          <a:cs typeface="+mn-cs"/>
                          <a:sym typeface="Arial"/>
                          <a:hlinkClick r:id="rId4"/>
                        </a:rPr>
                        <a:t>https://doi.org/10.1109/TGRS.2013.2288979</a:t>
                      </a:r>
                      <a:endParaRPr lang="en-IN" sz="700" b="0" u="none" dirty="0"/>
                    </a:p>
                  </a:txBody>
                  <a:tcPr marL="57150" marR="57150" marT="28575" marB="28575"/>
                </a:tc>
                <a:extLst>
                  <a:ext uri="{0D108BD9-81ED-4DB2-BD59-A6C34878D82A}">
                    <a16:rowId xmlns:a16="http://schemas.microsoft.com/office/drawing/2014/main" val="1146772850"/>
                  </a:ext>
                </a:extLst>
              </a:tr>
              <a:tr h="0">
                <a:tc>
                  <a:txBody>
                    <a:bodyPr/>
                    <a:lstStyle/>
                    <a:p>
                      <a:pPr algn="ctr"/>
                      <a:r>
                        <a:rPr lang="en-IN" sz="700" b="0" i="0" u="none" strike="noStrike" cap="none" dirty="0">
                          <a:solidFill>
                            <a:schemeClr val="dk1"/>
                          </a:solidFill>
                          <a:effectLst/>
                          <a:latin typeface="+mn-lt"/>
                          <a:ea typeface="+mn-ea"/>
                          <a:cs typeface="+mn-cs"/>
                          <a:sym typeface="Arial"/>
                        </a:rPr>
                        <a:t>Acoustic emissions document stress changes over many seismic cycles in stick-slip experiments</a:t>
                      </a:r>
                      <a:endParaRPr lang="en-IN" sz="700" b="0" u="none" dirty="0"/>
                    </a:p>
                  </a:txBody>
                  <a:tcPr marL="57150" marR="57150" marT="28575" marB="28575"/>
                </a:tc>
                <a:tc>
                  <a:txBody>
                    <a:bodyPr/>
                    <a:lstStyle/>
                    <a:p>
                      <a:pPr algn="ctr"/>
                      <a:r>
                        <a:rPr lang="en-IN" sz="700" b="0" i="0" u="none" strike="noStrike" cap="none" dirty="0">
                          <a:solidFill>
                            <a:schemeClr val="dk1"/>
                          </a:solidFill>
                          <a:effectLst/>
                          <a:latin typeface="+mn-lt"/>
                          <a:ea typeface="+mn-ea"/>
                          <a:cs typeface="+mn-cs"/>
                          <a:sym typeface="Arial"/>
                        </a:rPr>
                        <a:t>Goebel, T. H. W., </a:t>
                      </a:r>
                      <a:r>
                        <a:rPr lang="en-IN" sz="700" b="0" i="0" u="none" strike="noStrike" cap="none" dirty="0" err="1">
                          <a:solidFill>
                            <a:schemeClr val="dk1"/>
                          </a:solidFill>
                          <a:effectLst/>
                          <a:latin typeface="+mn-lt"/>
                          <a:ea typeface="+mn-ea"/>
                          <a:cs typeface="+mn-cs"/>
                          <a:sym typeface="Arial"/>
                        </a:rPr>
                        <a:t>Schorlemmer</a:t>
                      </a:r>
                      <a:r>
                        <a:rPr lang="en-IN" sz="700" b="0" i="0" u="none" strike="noStrike" cap="none" dirty="0">
                          <a:solidFill>
                            <a:schemeClr val="dk1"/>
                          </a:solidFill>
                          <a:effectLst/>
                          <a:latin typeface="+mn-lt"/>
                          <a:ea typeface="+mn-ea"/>
                          <a:cs typeface="+mn-cs"/>
                          <a:sym typeface="Arial"/>
                        </a:rPr>
                        <a:t>, D., Becker, T. W., </a:t>
                      </a:r>
                      <a:r>
                        <a:rPr lang="en-IN" sz="700" b="0" i="0" u="none" strike="noStrike" cap="none" dirty="0" err="1">
                          <a:solidFill>
                            <a:schemeClr val="dk1"/>
                          </a:solidFill>
                          <a:effectLst/>
                          <a:latin typeface="+mn-lt"/>
                          <a:ea typeface="+mn-ea"/>
                          <a:cs typeface="+mn-cs"/>
                          <a:sym typeface="Arial"/>
                        </a:rPr>
                        <a:t>Dresen</a:t>
                      </a:r>
                      <a:r>
                        <a:rPr lang="en-IN" sz="700" b="0" i="0" u="none" strike="noStrike" cap="none" dirty="0">
                          <a:solidFill>
                            <a:schemeClr val="dk1"/>
                          </a:solidFill>
                          <a:effectLst/>
                          <a:latin typeface="+mn-lt"/>
                          <a:ea typeface="+mn-ea"/>
                          <a:cs typeface="+mn-cs"/>
                          <a:sym typeface="Arial"/>
                        </a:rPr>
                        <a:t>, G., &amp; </a:t>
                      </a:r>
                      <a:r>
                        <a:rPr lang="en-IN" sz="700" b="0" i="0" u="none" strike="noStrike" cap="none" dirty="0" err="1">
                          <a:solidFill>
                            <a:schemeClr val="dk1"/>
                          </a:solidFill>
                          <a:effectLst/>
                          <a:latin typeface="+mn-lt"/>
                          <a:ea typeface="+mn-ea"/>
                          <a:cs typeface="+mn-cs"/>
                          <a:sym typeface="Arial"/>
                        </a:rPr>
                        <a:t>Sammis</a:t>
                      </a:r>
                      <a:r>
                        <a:rPr lang="en-IN" sz="700" b="0" i="0" u="none" strike="noStrike" cap="none" dirty="0">
                          <a:solidFill>
                            <a:schemeClr val="dk1"/>
                          </a:solidFill>
                          <a:effectLst/>
                          <a:latin typeface="+mn-lt"/>
                          <a:ea typeface="+mn-ea"/>
                          <a:cs typeface="+mn-cs"/>
                          <a:sym typeface="Arial"/>
                        </a:rPr>
                        <a:t>, C. G. </a:t>
                      </a:r>
                      <a:endParaRPr lang="en-IN" sz="700" b="0" u="none" dirty="0"/>
                    </a:p>
                  </a:txBody>
                  <a:tcPr marL="57150" marR="57150" marT="28575" marB="28575"/>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700" b="0" i="0" u="none" strike="noStrike" cap="none" dirty="0">
                          <a:solidFill>
                            <a:schemeClr val="dk1"/>
                          </a:solidFill>
                          <a:effectLst/>
                          <a:latin typeface="+mn-lt"/>
                          <a:ea typeface="+mn-ea"/>
                          <a:cs typeface="+mn-cs"/>
                          <a:sym typeface="Arial"/>
                        </a:rPr>
                        <a:t>This paper reports on the connection between stress and </a:t>
                      </a:r>
                      <a:r>
                        <a:rPr lang="en-IN" sz="700" b="0" i="0" u="none" strike="noStrike" cap="none" dirty="0" err="1">
                          <a:solidFill>
                            <a:schemeClr val="dk1"/>
                          </a:solidFill>
                          <a:effectLst/>
                          <a:latin typeface="+mn-lt"/>
                          <a:ea typeface="+mn-ea"/>
                          <a:cs typeface="+mn-cs"/>
                          <a:sym typeface="Arial"/>
                        </a:rPr>
                        <a:t>microseismic</a:t>
                      </a:r>
                      <a:r>
                        <a:rPr lang="en-IN" sz="700" b="0" i="0" u="none" strike="noStrike" cap="none" dirty="0">
                          <a:solidFill>
                            <a:schemeClr val="dk1"/>
                          </a:solidFill>
                          <a:effectLst/>
                          <a:latin typeface="+mn-lt"/>
                          <a:ea typeface="+mn-ea"/>
                          <a:cs typeface="+mn-cs"/>
                          <a:sym typeface="Arial"/>
                        </a:rPr>
                        <a:t> event statistics prior to the possibly smallest earthquakes: those generated in the laboratory. Authors investigate variations in seismic b value of acoustic emission events during the stress </a:t>
                      </a:r>
                      <a:r>
                        <a:rPr lang="en-IN" sz="700" b="0" i="0" u="none" strike="noStrike" cap="none" dirty="0" err="1">
                          <a:solidFill>
                            <a:schemeClr val="dk1"/>
                          </a:solidFill>
                          <a:effectLst/>
                          <a:latin typeface="+mn-lt"/>
                          <a:ea typeface="+mn-ea"/>
                          <a:cs typeface="+mn-cs"/>
                          <a:sym typeface="Arial"/>
                        </a:rPr>
                        <a:t>buildup</a:t>
                      </a:r>
                      <a:r>
                        <a:rPr lang="en-IN" sz="700" b="0" i="0" u="none" strike="noStrike" cap="none" dirty="0">
                          <a:solidFill>
                            <a:schemeClr val="dk1"/>
                          </a:solidFill>
                          <a:effectLst/>
                          <a:latin typeface="+mn-lt"/>
                          <a:ea typeface="+mn-ea"/>
                          <a:cs typeface="+mn-cs"/>
                          <a:sym typeface="Arial"/>
                        </a:rPr>
                        <a:t> and release on laboratory-created fault zones. This experiment shows how that b values mirror periodic stress changes that occur during series of stick-slip events, and are correlated with stress over many seismic cycles.</a:t>
                      </a:r>
                    </a:p>
                    <a:p>
                      <a:pPr algn="ctr"/>
                      <a:endParaRPr lang="en-IN" sz="700" b="0" i="0" u="none" strike="noStrike" cap="none" dirty="0">
                        <a:solidFill>
                          <a:schemeClr val="dk1"/>
                        </a:solidFill>
                        <a:effectLst/>
                        <a:latin typeface="+mn-lt"/>
                        <a:ea typeface="+mn-ea"/>
                        <a:cs typeface="+mn-cs"/>
                        <a:sym typeface="Arial"/>
                      </a:endParaRPr>
                    </a:p>
                  </a:txBody>
                  <a:tcPr marL="57150" marR="57150" marT="28575" marB="28575"/>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700" b="0" i="0" u="none" strike="noStrike" cap="none" dirty="0">
                          <a:solidFill>
                            <a:schemeClr val="dk1"/>
                          </a:solidFill>
                          <a:effectLst/>
                          <a:latin typeface="+mn-lt"/>
                          <a:ea typeface="+mn-ea"/>
                          <a:cs typeface="+mn-cs"/>
                          <a:sym typeface="Arial"/>
                        </a:rPr>
                        <a:t>Loading conditions and sample geometry  were chosen in such a way that they represent natural faulting conditions as closely as possible. Four triaxial experiments (W4, W5, W7, and W8), conducted on cylindrical (radius = 2 cm, height = 10.7 cm) specimens at constant loading rates at GFZ-Potsdam, Germany. All experiments were performed on oven-dried samples at room temperatures. We introduced 1.5–2.5 cm deep saw cut notches at a 30° angle to the loading axis to localize faulting at the </a:t>
                      </a:r>
                      <a:r>
                        <a:rPr lang="en-IN" sz="700" b="0" i="0" u="none" strike="noStrike" cap="none" dirty="0" err="1">
                          <a:solidFill>
                            <a:schemeClr val="dk1"/>
                          </a:solidFill>
                          <a:effectLst/>
                          <a:latin typeface="+mn-lt"/>
                          <a:ea typeface="+mn-ea"/>
                          <a:cs typeface="+mn-cs"/>
                          <a:sym typeface="Arial"/>
                        </a:rPr>
                        <a:t>center</a:t>
                      </a:r>
                      <a:r>
                        <a:rPr lang="en-IN" sz="700" b="0" i="0" u="none" strike="noStrike" cap="none" dirty="0">
                          <a:solidFill>
                            <a:schemeClr val="dk1"/>
                          </a:solidFill>
                          <a:effectLst/>
                          <a:latin typeface="+mn-lt"/>
                          <a:ea typeface="+mn-ea"/>
                          <a:cs typeface="+mn-cs"/>
                          <a:sym typeface="Arial"/>
                        </a:rPr>
                        <a:t> of the specimens during initial fracture and subsequent stick-slip sliding. The results presented here are from the stick-slip sliding stage of previously fractured specimens. Our initial condition, i.e., an incipient fracture surface that develops into a fault zone, can be seen as an </a:t>
                      </a:r>
                      <a:r>
                        <a:rPr lang="en-IN" sz="700" b="0" i="0" u="none" strike="noStrike" cap="none" dirty="0" err="1">
                          <a:solidFill>
                            <a:schemeClr val="dk1"/>
                          </a:solidFill>
                          <a:effectLst/>
                          <a:latin typeface="+mn-lt"/>
                          <a:ea typeface="+mn-ea"/>
                          <a:cs typeface="+mn-cs"/>
                          <a:sym typeface="Arial"/>
                        </a:rPr>
                        <a:t>analog</a:t>
                      </a:r>
                      <a:r>
                        <a:rPr lang="en-IN" sz="700" b="0" i="0" u="none" strike="noStrike" cap="none" dirty="0">
                          <a:solidFill>
                            <a:schemeClr val="dk1"/>
                          </a:solidFill>
                          <a:effectLst/>
                          <a:latin typeface="+mn-lt"/>
                          <a:ea typeface="+mn-ea"/>
                          <a:cs typeface="+mn-cs"/>
                          <a:sym typeface="Arial"/>
                        </a:rPr>
                        <a:t> for the structural complexity of natural fault zones. To monitor microcrack formation and sample deformation, strain gauges and AE sensors were glued to the specimen surface</a:t>
                      </a:r>
                    </a:p>
                    <a:p>
                      <a:pPr algn="ctr"/>
                      <a:endParaRPr lang="en-IN" sz="700" b="0" i="0" u="none" strike="noStrike" cap="none" dirty="0">
                        <a:solidFill>
                          <a:schemeClr val="dk1"/>
                        </a:solidFill>
                        <a:effectLst/>
                        <a:latin typeface="+mn-lt"/>
                        <a:ea typeface="+mn-ea"/>
                        <a:cs typeface="+mn-cs"/>
                        <a:sym typeface="Arial"/>
                      </a:endParaRPr>
                    </a:p>
                  </a:txBody>
                  <a:tcPr marL="57150" marR="57150" marT="28575" marB="28575"/>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700" b="0" i="0" u="none" strike="noStrike" cap="none" dirty="0">
                          <a:solidFill>
                            <a:schemeClr val="dk1"/>
                          </a:solidFill>
                          <a:effectLst/>
                          <a:latin typeface="+mn-lt"/>
                          <a:ea typeface="+mn-ea"/>
                          <a:cs typeface="+mn-cs"/>
                          <a:sym typeface="Arial"/>
                        </a:rPr>
                        <a:t>It was observed that b values vary significantly within a seismic cycle in stick-slip experiments and that the amount of increase in b after a slip event is related to the stress drop . Our results suggest that the magnitude of increase in b value after failure can be associated with the effectiveness of a large earthquake to release stored shear stress on a fault</a:t>
                      </a:r>
                    </a:p>
                    <a:p>
                      <a:pPr algn="ctr"/>
                      <a:endParaRPr lang="en-IN" sz="700" b="0" u="none" dirty="0"/>
                    </a:p>
                  </a:txBody>
                  <a:tcPr marL="57150" marR="57150" marT="28575" marB="28575"/>
                </a:tc>
                <a:tc>
                  <a:txBody>
                    <a:bodyPr/>
                    <a:lstStyle/>
                    <a:p>
                      <a:pPr marL="23813" indent="0" algn="ctr" eaLnBrk="1" hangingPunct="1">
                        <a:lnSpc>
                          <a:spcPct val="100000"/>
                        </a:lnSpc>
                        <a:spcBef>
                          <a:spcPts val="100"/>
                        </a:spcBef>
                        <a:buFont typeface="+mj-lt"/>
                        <a:buNone/>
                      </a:pPr>
                      <a:endParaRPr lang="en-IN" sz="800" b="0" i="0" u="none" strike="noStrike" cap="none" dirty="0">
                        <a:solidFill>
                          <a:schemeClr val="dk1"/>
                        </a:solidFill>
                        <a:effectLst/>
                        <a:latin typeface="+mn-lt"/>
                        <a:ea typeface="+mn-ea"/>
                        <a:cs typeface="+mn-cs"/>
                        <a:sym typeface="Arial"/>
                        <a:hlinkClick r:id="rId5"/>
                      </a:endParaRPr>
                    </a:p>
                    <a:p>
                      <a:pPr marL="23813" indent="0" algn="ctr" eaLnBrk="1" hangingPunct="1">
                        <a:lnSpc>
                          <a:spcPct val="100000"/>
                        </a:lnSpc>
                        <a:spcBef>
                          <a:spcPts val="100"/>
                        </a:spcBef>
                        <a:buFont typeface="+mj-lt"/>
                        <a:buNone/>
                      </a:pPr>
                      <a:endParaRPr lang="en-IN" sz="800" b="0" i="0" u="none" strike="noStrike" cap="none" dirty="0">
                        <a:solidFill>
                          <a:schemeClr val="dk1"/>
                        </a:solidFill>
                        <a:effectLst/>
                        <a:latin typeface="+mn-lt"/>
                        <a:ea typeface="+mn-ea"/>
                        <a:cs typeface="+mn-cs"/>
                        <a:sym typeface="Arial"/>
                        <a:hlinkClick r:id="rId5"/>
                      </a:endParaRPr>
                    </a:p>
                    <a:p>
                      <a:pPr marL="23813" indent="0" algn="ctr" eaLnBrk="1" hangingPunct="1">
                        <a:lnSpc>
                          <a:spcPct val="100000"/>
                        </a:lnSpc>
                        <a:spcBef>
                          <a:spcPts val="100"/>
                        </a:spcBef>
                        <a:buFont typeface="+mj-lt"/>
                        <a:buNone/>
                      </a:pPr>
                      <a:endParaRPr lang="en-IN" sz="800" b="0" i="0" u="none" strike="noStrike" cap="none" dirty="0">
                        <a:solidFill>
                          <a:schemeClr val="dk1"/>
                        </a:solidFill>
                        <a:effectLst/>
                        <a:latin typeface="+mn-lt"/>
                        <a:ea typeface="+mn-ea"/>
                        <a:cs typeface="+mn-cs"/>
                        <a:sym typeface="Arial"/>
                        <a:hlinkClick r:id="rId5"/>
                      </a:endParaRPr>
                    </a:p>
                    <a:p>
                      <a:pPr marL="23813" indent="0" algn="ctr" eaLnBrk="1" hangingPunct="1">
                        <a:lnSpc>
                          <a:spcPct val="100000"/>
                        </a:lnSpc>
                        <a:spcBef>
                          <a:spcPts val="100"/>
                        </a:spcBef>
                        <a:buFont typeface="+mj-lt"/>
                        <a:buNone/>
                      </a:pPr>
                      <a:endParaRPr lang="en-IN" sz="800" b="0" i="0" u="none" strike="noStrike" cap="none" dirty="0">
                        <a:solidFill>
                          <a:schemeClr val="dk1"/>
                        </a:solidFill>
                        <a:effectLst/>
                        <a:latin typeface="+mn-lt"/>
                        <a:ea typeface="+mn-ea"/>
                        <a:cs typeface="+mn-cs"/>
                        <a:sym typeface="Arial"/>
                        <a:hlinkClick r:id="rId5"/>
                      </a:endParaRPr>
                    </a:p>
                    <a:p>
                      <a:pPr marL="23813" indent="0" algn="ctr" eaLnBrk="1" hangingPunct="1">
                        <a:lnSpc>
                          <a:spcPct val="100000"/>
                        </a:lnSpc>
                        <a:spcBef>
                          <a:spcPts val="100"/>
                        </a:spcBef>
                        <a:buFont typeface="+mj-lt"/>
                        <a:buNone/>
                      </a:pPr>
                      <a:r>
                        <a:rPr lang="en-IN" sz="800" b="0" i="0" u="none" strike="noStrike" cap="none" dirty="0">
                          <a:solidFill>
                            <a:schemeClr val="dk1"/>
                          </a:solidFill>
                          <a:effectLst/>
                          <a:latin typeface="+mn-lt"/>
                          <a:ea typeface="+mn-ea"/>
                          <a:cs typeface="+mn-cs"/>
                          <a:sym typeface="Arial"/>
                          <a:hlinkClick r:id="rId5"/>
                        </a:rPr>
                        <a:t>https://doi.org/10.1002/grl.50507</a:t>
                      </a:r>
                      <a:r>
                        <a:rPr lang="en-IN" sz="800" b="0" i="0" u="none" strike="noStrike" cap="none" dirty="0">
                          <a:solidFill>
                            <a:schemeClr val="dk1"/>
                          </a:solidFill>
                          <a:effectLst/>
                          <a:latin typeface="+mn-lt"/>
                          <a:ea typeface="+mn-ea"/>
                          <a:cs typeface="+mn-cs"/>
                          <a:sym typeface="Arial"/>
                        </a:rPr>
                        <a:t> </a:t>
                      </a:r>
                      <a:endParaRPr lang="en-IN" sz="800" b="0" u="none" dirty="0"/>
                    </a:p>
                  </a:txBody>
                  <a:tcPr marL="57150" marR="57150" marT="28575" marB="28575"/>
                </a:tc>
                <a:extLst>
                  <a:ext uri="{0D108BD9-81ED-4DB2-BD59-A6C34878D82A}">
                    <a16:rowId xmlns:a16="http://schemas.microsoft.com/office/drawing/2014/main" val="1504566564"/>
                  </a:ext>
                </a:extLst>
              </a:tr>
            </a:tbl>
          </a:graphicData>
        </a:graphic>
      </p:graphicFrame>
      <p:sp>
        <p:nvSpPr>
          <p:cNvPr id="4" name="Title 1">
            <a:extLst>
              <a:ext uri="{FF2B5EF4-FFF2-40B4-BE49-F238E27FC236}">
                <a16:creationId xmlns:a16="http://schemas.microsoft.com/office/drawing/2014/main" id="{737BA923-82AB-4607-8329-11560AD612E5}"/>
              </a:ext>
            </a:extLst>
          </p:cNvPr>
          <p:cNvSpPr txBox="1">
            <a:spLocks/>
          </p:cNvSpPr>
          <p:nvPr/>
        </p:nvSpPr>
        <p:spPr>
          <a:xfrm>
            <a:off x="857250" y="333375"/>
            <a:ext cx="8154167" cy="492443"/>
          </a:xfrm>
          <a:prstGeom prst="rect">
            <a:avLst/>
          </a:prstGeom>
        </p:spPr>
        <p:txBody>
          <a:bodyPr wrap="square" lIns="0" tIns="0" rIns="0" bIns="0">
            <a:spAutoFit/>
          </a:bodyPr>
          <a:lstStyle>
            <a:lvl1pPr>
              <a:defRPr sz="5800" b="0" i="0">
                <a:solidFill>
                  <a:schemeClr val="tx1"/>
                </a:solidFill>
                <a:latin typeface="Tw Cen MT"/>
                <a:ea typeface="+mj-ea"/>
                <a:cs typeface="Tw Cen MT"/>
              </a:defRPr>
            </a:lvl1pPr>
          </a:lstStyle>
          <a:p>
            <a:pPr algn="ctr"/>
            <a:r>
              <a:rPr lang="en-IN" sz="3200" b="1" spc="50" dirty="0">
                <a:ln w="9525" cmpd="sng">
                  <a:solidFill>
                    <a:schemeClr val="accent1"/>
                  </a:solidFill>
                  <a:prstDash val="solid"/>
                </a:ln>
                <a:solidFill>
                  <a:srgbClr val="70AD47">
                    <a:tint val="1000"/>
                  </a:srgbClr>
                </a:solidFill>
                <a:effectLst>
                  <a:glow rad="38100">
                    <a:schemeClr val="accent1">
                      <a:alpha val="40000"/>
                    </a:schemeClr>
                  </a:glow>
                </a:effectLst>
              </a:rPr>
              <a:t>Literature Review </a:t>
            </a:r>
            <a:endParaRPr lang="en-IN" sz="3200" dirty="0"/>
          </a:p>
        </p:txBody>
      </p:sp>
    </p:spTree>
    <p:extLst>
      <p:ext uri="{BB962C8B-B14F-4D97-AF65-F5344CB8AC3E}">
        <p14:creationId xmlns:p14="http://schemas.microsoft.com/office/powerpoint/2010/main" val="26082611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7" name="Google Shape;747;p45"/>
          <p:cNvSpPr/>
          <p:nvPr/>
        </p:nvSpPr>
        <p:spPr>
          <a:xfrm>
            <a:off x="5391663" y="4683812"/>
            <a:ext cx="552870" cy="455089"/>
          </a:xfrm>
          <a:custGeom>
            <a:avLst/>
            <a:gdLst/>
            <a:ahLst/>
            <a:cxnLst/>
            <a:rect l="l" t="t" r="r" b="b"/>
            <a:pathLst>
              <a:path w="17056" h="14236" extrusionOk="0">
                <a:moveTo>
                  <a:pt x="9096" y="1"/>
                </a:moveTo>
                <a:lnTo>
                  <a:pt x="0" y="14236"/>
                </a:lnTo>
                <a:lnTo>
                  <a:pt x="5685" y="14236"/>
                </a:lnTo>
                <a:lnTo>
                  <a:pt x="8505" y="9688"/>
                </a:lnTo>
                <a:lnTo>
                  <a:pt x="11370" y="14236"/>
                </a:lnTo>
                <a:lnTo>
                  <a:pt x="17055" y="14236"/>
                </a:lnTo>
                <a:lnTo>
                  <a:pt x="909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5"/>
          <p:cNvSpPr/>
          <p:nvPr/>
        </p:nvSpPr>
        <p:spPr>
          <a:xfrm>
            <a:off x="5925294" y="4683812"/>
            <a:ext cx="552870" cy="455089"/>
          </a:xfrm>
          <a:custGeom>
            <a:avLst/>
            <a:gdLst/>
            <a:ahLst/>
            <a:cxnLst/>
            <a:rect l="l" t="t" r="r" b="b"/>
            <a:pathLst>
              <a:path w="17056" h="14236" extrusionOk="0">
                <a:moveTo>
                  <a:pt x="9097" y="1"/>
                </a:moveTo>
                <a:lnTo>
                  <a:pt x="1" y="14236"/>
                </a:lnTo>
                <a:lnTo>
                  <a:pt x="5686" y="14236"/>
                </a:lnTo>
                <a:lnTo>
                  <a:pt x="8551" y="9688"/>
                </a:lnTo>
                <a:lnTo>
                  <a:pt x="11371" y="14236"/>
                </a:lnTo>
                <a:lnTo>
                  <a:pt x="17056" y="14236"/>
                </a:lnTo>
                <a:lnTo>
                  <a:pt x="9097"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5"/>
          <p:cNvSpPr/>
          <p:nvPr/>
        </p:nvSpPr>
        <p:spPr>
          <a:xfrm>
            <a:off x="6460415" y="4683812"/>
            <a:ext cx="552870" cy="455089"/>
          </a:xfrm>
          <a:custGeom>
            <a:avLst/>
            <a:gdLst/>
            <a:ahLst/>
            <a:cxnLst/>
            <a:rect l="l" t="t" r="r" b="b"/>
            <a:pathLst>
              <a:path w="17056" h="14236" extrusionOk="0">
                <a:moveTo>
                  <a:pt x="9097" y="1"/>
                </a:moveTo>
                <a:lnTo>
                  <a:pt x="1" y="14236"/>
                </a:lnTo>
                <a:lnTo>
                  <a:pt x="5686" y="14236"/>
                </a:lnTo>
                <a:lnTo>
                  <a:pt x="8506" y="9688"/>
                </a:lnTo>
                <a:lnTo>
                  <a:pt x="11917" y="14236"/>
                </a:lnTo>
                <a:lnTo>
                  <a:pt x="17056" y="14236"/>
                </a:lnTo>
                <a:lnTo>
                  <a:pt x="9097"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5"/>
          <p:cNvSpPr/>
          <p:nvPr/>
        </p:nvSpPr>
        <p:spPr>
          <a:xfrm>
            <a:off x="7013235" y="4683812"/>
            <a:ext cx="533713" cy="455089"/>
          </a:xfrm>
          <a:custGeom>
            <a:avLst/>
            <a:gdLst/>
            <a:ahLst/>
            <a:cxnLst/>
            <a:rect l="l" t="t" r="r" b="b"/>
            <a:pathLst>
              <a:path w="16465" h="14236" extrusionOk="0">
                <a:moveTo>
                  <a:pt x="8506" y="1"/>
                </a:moveTo>
                <a:lnTo>
                  <a:pt x="1" y="14236"/>
                </a:lnTo>
                <a:lnTo>
                  <a:pt x="5095" y="14236"/>
                </a:lnTo>
                <a:lnTo>
                  <a:pt x="8506" y="9688"/>
                </a:lnTo>
                <a:lnTo>
                  <a:pt x="11371" y="14236"/>
                </a:lnTo>
                <a:lnTo>
                  <a:pt x="16465" y="14236"/>
                </a:lnTo>
                <a:lnTo>
                  <a:pt x="850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5"/>
          <p:cNvSpPr/>
          <p:nvPr/>
        </p:nvSpPr>
        <p:spPr>
          <a:xfrm>
            <a:off x="7546897" y="4683812"/>
            <a:ext cx="535172" cy="455089"/>
          </a:xfrm>
          <a:custGeom>
            <a:avLst/>
            <a:gdLst/>
            <a:ahLst/>
            <a:cxnLst/>
            <a:rect l="l" t="t" r="r" b="b"/>
            <a:pathLst>
              <a:path w="16510" h="14236" extrusionOk="0">
                <a:moveTo>
                  <a:pt x="8551" y="1"/>
                </a:moveTo>
                <a:lnTo>
                  <a:pt x="1" y="14236"/>
                </a:lnTo>
                <a:lnTo>
                  <a:pt x="5140" y="14236"/>
                </a:lnTo>
                <a:lnTo>
                  <a:pt x="8551" y="9688"/>
                </a:lnTo>
                <a:lnTo>
                  <a:pt x="11371" y="14236"/>
                </a:lnTo>
                <a:lnTo>
                  <a:pt x="16510" y="14236"/>
                </a:lnTo>
                <a:lnTo>
                  <a:pt x="8551"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5"/>
          <p:cNvSpPr/>
          <p:nvPr/>
        </p:nvSpPr>
        <p:spPr>
          <a:xfrm>
            <a:off x="8082019" y="4683812"/>
            <a:ext cx="552870" cy="455089"/>
          </a:xfrm>
          <a:custGeom>
            <a:avLst/>
            <a:gdLst/>
            <a:ahLst/>
            <a:cxnLst/>
            <a:rect l="l" t="t" r="r" b="b"/>
            <a:pathLst>
              <a:path w="17056" h="14236" extrusionOk="0">
                <a:moveTo>
                  <a:pt x="8506" y="1"/>
                </a:moveTo>
                <a:lnTo>
                  <a:pt x="1" y="14236"/>
                </a:lnTo>
                <a:lnTo>
                  <a:pt x="5095" y="14236"/>
                </a:lnTo>
                <a:lnTo>
                  <a:pt x="8506" y="9688"/>
                </a:lnTo>
                <a:lnTo>
                  <a:pt x="11371" y="14236"/>
                </a:lnTo>
                <a:lnTo>
                  <a:pt x="17056" y="14236"/>
                </a:lnTo>
                <a:lnTo>
                  <a:pt x="850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5"/>
          <p:cNvSpPr/>
          <p:nvPr/>
        </p:nvSpPr>
        <p:spPr>
          <a:xfrm>
            <a:off x="8615682" y="4683812"/>
            <a:ext cx="552870" cy="455089"/>
          </a:xfrm>
          <a:custGeom>
            <a:avLst/>
            <a:gdLst/>
            <a:ahLst/>
            <a:cxnLst/>
            <a:rect l="l" t="t" r="r" b="b"/>
            <a:pathLst>
              <a:path w="17056" h="14236" extrusionOk="0">
                <a:moveTo>
                  <a:pt x="8551" y="1"/>
                </a:moveTo>
                <a:lnTo>
                  <a:pt x="1" y="14236"/>
                </a:lnTo>
                <a:lnTo>
                  <a:pt x="5140" y="14236"/>
                </a:lnTo>
                <a:lnTo>
                  <a:pt x="8551" y="9688"/>
                </a:lnTo>
                <a:lnTo>
                  <a:pt x="11371" y="14236"/>
                </a:lnTo>
                <a:lnTo>
                  <a:pt x="17056" y="14236"/>
                </a:lnTo>
                <a:lnTo>
                  <a:pt x="8551"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5"/>
          <p:cNvSpPr/>
          <p:nvPr/>
        </p:nvSpPr>
        <p:spPr>
          <a:xfrm>
            <a:off x="5391663" y="4211330"/>
            <a:ext cx="552870" cy="455121"/>
          </a:xfrm>
          <a:custGeom>
            <a:avLst/>
            <a:gdLst/>
            <a:ahLst/>
            <a:cxnLst/>
            <a:rect l="l" t="t" r="r" b="b"/>
            <a:pathLst>
              <a:path w="17056" h="14237" extrusionOk="0">
                <a:moveTo>
                  <a:pt x="0" y="1"/>
                </a:moveTo>
                <a:lnTo>
                  <a:pt x="9096" y="14236"/>
                </a:lnTo>
                <a:lnTo>
                  <a:pt x="17055" y="1"/>
                </a:lnTo>
                <a:lnTo>
                  <a:pt x="11370" y="1"/>
                </a:lnTo>
                <a:lnTo>
                  <a:pt x="8505" y="4549"/>
                </a:lnTo>
                <a:lnTo>
                  <a:pt x="568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5"/>
          <p:cNvSpPr/>
          <p:nvPr/>
        </p:nvSpPr>
        <p:spPr>
          <a:xfrm>
            <a:off x="5925294" y="4211330"/>
            <a:ext cx="552870" cy="455121"/>
          </a:xfrm>
          <a:custGeom>
            <a:avLst/>
            <a:gdLst/>
            <a:ahLst/>
            <a:cxnLst/>
            <a:rect l="l" t="t" r="r" b="b"/>
            <a:pathLst>
              <a:path w="17056" h="14237" extrusionOk="0">
                <a:moveTo>
                  <a:pt x="1" y="1"/>
                </a:moveTo>
                <a:lnTo>
                  <a:pt x="9097" y="14236"/>
                </a:lnTo>
                <a:lnTo>
                  <a:pt x="17056" y="1"/>
                </a:lnTo>
                <a:lnTo>
                  <a:pt x="11371" y="1"/>
                </a:lnTo>
                <a:lnTo>
                  <a:pt x="8551" y="4549"/>
                </a:lnTo>
                <a:lnTo>
                  <a:pt x="568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5"/>
          <p:cNvSpPr/>
          <p:nvPr/>
        </p:nvSpPr>
        <p:spPr>
          <a:xfrm>
            <a:off x="6460415" y="4211330"/>
            <a:ext cx="552870" cy="455121"/>
          </a:xfrm>
          <a:custGeom>
            <a:avLst/>
            <a:gdLst/>
            <a:ahLst/>
            <a:cxnLst/>
            <a:rect l="l" t="t" r="r" b="b"/>
            <a:pathLst>
              <a:path w="17056" h="14237" extrusionOk="0">
                <a:moveTo>
                  <a:pt x="1" y="1"/>
                </a:moveTo>
                <a:lnTo>
                  <a:pt x="9097" y="14236"/>
                </a:lnTo>
                <a:lnTo>
                  <a:pt x="17056" y="1"/>
                </a:lnTo>
                <a:lnTo>
                  <a:pt x="11917" y="1"/>
                </a:lnTo>
                <a:lnTo>
                  <a:pt x="8506" y="4549"/>
                </a:lnTo>
                <a:lnTo>
                  <a:pt x="568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5"/>
          <p:cNvSpPr/>
          <p:nvPr/>
        </p:nvSpPr>
        <p:spPr>
          <a:xfrm>
            <a:off x="7013235" y="4211330"/>
            <a:ext cx="533713" cy="455121"/>
          </a:xfrm>
          <a:custGeom>
            <a:avLst/>
            <a:gdLst/>
            <a:ahLst/>
            <a:cxnLst/>
            <a:rect l="l" t="t" r="r" b="b"/>
            <a:pathLst>
              <a:path w="16465" h="14237" extrusionOk="0">
                <a:moveTo>
                  <a:pt x="1" y="1"/>
                </a:moveTo>
                <a:lnTo>
                  <a:pt x="8506" y="14236"/>
                </a:lnTo>
                <a:lnTo>
                  <a:pt x="16465" y="1"/>
                </a:lnTo>
                <a:lnTo>
                  <a:pt x="11371" y="1"/>
                </a:lnTo>
                <a:lnTo>
                  <a:pt x="8506" y="4549"/>
                </a:lnTo>
                <a:lnTo>
                  <a:pt x="509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5"/>
          <p:cNvSpPr/>
          <p:nvPr/>
        </p:nvSpPr>
        <p:spPr>
          <a:xfrm>
            <a:off x="7546897" y="4211330"/>
            <a:ext cx="535172" cy="455121"/>
          </a:xfrm>
          <a:custGeom>
            <a:avLst/>
            <a:gdLst/>
            <a:ahLst/>
            <a:cxnLst/>
            <a:rect l="l" t="t" r="r" b="b"/>
            <a:pathLst>
              <a:path w="16510" h="14237" extrusionOk="0">
                <a:moveTo>
                  <a:pt x="1" y="1"/>
                </a:moveTo>
                <a:lnTo>
                  <a:pt x="8551" y="14236"/>
                </a:lnTo>
                <a:lnTo>
                  <a:pt x="16510" y="1"/>
                </a:lnTo>
                <a:lnTo>
                  <a:pt x="11371" y="1"/>
                </a:lnTo>
                <a:lnTo>
                  <a:pt x="8551" y="4549"/>
                </a:lnTo>
                <a:lnTo>
                  <a:pt x="5140"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5"/>
          <p:cNvSpPr/>
          <p:nvPr/>
        </p:nvSpPr>
        <p:spPr>
          <a:xfrm>
            <a:off x="8082019" y="4211330"/>
            <a:ext cx="552870" cy="455121"/>
          </a:xfrm>
          <a:custGeom>
            <a:avLst/>
            <a:gdLst/>
            <a:ahLst/>
            <a:cxnLst/>
            <a:rect l="l" t="t" r="r" b="b"/>
            <a:pathLst>
              <a:path w="17056" h="14237" extrusionOk="0">
                <a:moveTo>
                  <a:pt x="1" y="1"/>
                </a:moveTo>
                <a:lnTo>
                  <a:pt x="8506" y="14236"/>
                </a:lnTo>
                <a:lnTo>
                  <a:pt x="17056" y="1"/>
                </a:lnTo>
                <a:lnTo>
                  <a:pt x="11371" y="1"/>
                </a:lnTo>
                <a:lnTo>
                  <a:pt x="8506" y="4549"/>
                </a:lnTo>
                <a:lnTo>
                  <a:pt x="509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5"/>
          <p:cNvSpPr/>
          <p:nvPr/>
        </p:nvSpPr>
        <p:spPr>
          <a:xfrm>
            <a:off x="8615682" y="4211330"/>
            <a:ext cx="552870" cy="455121"/>
          </a:xfrm>
          <a:custGeom>
            <a:avLst/>
            <a:gdLst/>
            <a:ahLst/>
            <a:cxnLst/>
            <a:rect l="l" t="t" r="r" b="b"/>
            <a:pathLst>
              <a:path w="17056" h="14237" extrusionOk="0">
                <a:moveTo>
                  <a:pt x="1" y="1"/>
                </a:moveTo>
                <a:lnTo>
                  <a:pt x="8551" y="14236"/>
                </a:lnTo>
                <a:lnTo>
                  <a:pt x="17056" y="1"/>
                </a:lnTo>
                <a:lnTo>
                  <a:pt x="11371" y="1"/>
                </a:lnTo>
                <a:lnTo>
                  <a:pt x="8551" y="4549"/>
                </a:lnTo>
                <a:lnTo>
                  <a:pt x="5140"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5"/>
          <p:cNvSpPr/>
          <p:nvPr/>
        </p:nvSpPr>
        <p:spPr>
          <a:xfrm>
            <a:off x="1614763" y="4683812"/>
            <a:ext cx="552870" cy="455089"/>
          </a:xfrm>
          <a:custGeom>
            <a:avLst/>
            <a:gdLst/>
            <a:ahLst/>
            <a:cxnLst/>
            <a:rect l="l" t="t" r="r" b="b"/>
            <a:pathLst>
              <a:path w="17056" h="14236" extrusionOk="0">
                <a:moveTo>
                  <a:pt x="9096" y="1"/>
                </a:moveTo>
                <a:lnTo>
                  <a:pt x="0" y="14236"/>
                </a:lnTo>
                <a:lnTo>
                  <a:pt x="5685" y="14236"/>
                </a:lnTo>
                <a:lnTo>
                  <a:pt x="8505" y="9688"/>
                </a:lnTo>
                <a:lnTo>
                  <a:pt x="11370" y="14236"/>
                </a:lnTo>
                <a:lnTo>
                  <a:pt x="17055" y="14236"/>
                </a:lnTo>
                <a:lnTo>
                  <a:pt x="909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5"/>
          <p:cNvSpPr/>
          <p:nvPr/>
        </p:nvSpPr>
        <p:spPr>
          <a:xfrm>
            <a:off x="2148394" y="4683812"/>
            <a:ext cx="552870" cy="455089"/>
          </a:xfrm>
          <a:custGeom>
            <a:avLst/>
            <a:gdLst/>
            <a:ahLst/>
            <a:cxnLst/>
            <a:rect l="l" t="t" r="r" b="b"/>
            <a:pathLst>
              <a:path w="17056" h="14236" extrusionOk="0">
                <a:moveTo>
                  <a:pt x="9097" y="1"/>
                </a:moveTo>
                <a:lnTo>
                  <a:pt x="1" y="14236"/>
                </a:lnTo>
                <a:lnTo>
                  <a:pt x="5686" y="14236"/>
                </a:lnTo>
                <a:lnTo>
                  <a:pt x="8551" y="9688"/>
                </a:lnTo>
                <a:lnTo>
                  <a:pt x="11371" y="14236"/>
                </a:lnTo>
                <a:lnTo>
                  <a:pt x="17056" y="14236"/>
                </a:lnTo>
                <a:lnTo>
                  <a:pt x="9097"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5"/>
          <p:cNvSpPr/>
          <p:nvPr/>
        </p:nvSpPr>
        <p:spPr>
          <a:xfrm>
            <a:off x="2683515" y="4683812"/>
            <a:ext cx="552870" cy="455089"/>
          </a:xfrm>
          <a:custGeom>
            <a:avLst/>
            <a:gdLst/>
            <a:ahLst/>
            <a:cxnLst/>
            <a:rect l="l" t="t" r="r" b="b"/>
            <a:pathLst>
              <a:path w="17056" h="14236" extrusionOk="0">
                <a:moveTo>
                  <a:pt x="9097" y="1"/>
                </a:moveTo>
                <a:lnTo>
                  <a:pt x="1" y="14236"/>
                </a:lnTo>
                <a:lnTo>
                  <a:pt x="5686" y="14236"/>
                </a:lnTo>
                <a:lnTo>
                  <a:pt x="8506" y="9688"/>
                </a:lnTo>
                <a:lnTo>
                  <a:pt x="11917" y="14236"/>
                </a:lnTo>
                <a:lnTo>
                  <a:pt x="17056" y="14236"/>
                </a:lnTo>
                <a:lnTo>
                  <a:pt x="9097"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5"/>
          <p:cNvSpPr/>
          <p:nvPr/>
        </p:nvSpPr>
        <p:spPr>
          <a:xfrm>
            <a:off x="3236335" y="4683812"/>
            <a:ext cx="533713" cy="455089"/>
          </a:xfrm>
          <a:custGeom>
            <a:avLst/>
            <a:gdLst/>
            <a:ahLst/>
            <a:cxnLst/>
            <a:rect l="l" t="t" r="r" b="b"/>
            <a:pathLst>
              <a:path w="16465" h="14236" extrusionOk="0">
                <a:moveTo>
                  <a:pt x="8506" y="1"/>
                </a:moveTo>
                <a:lnTo>
                  <a:pt x="1" y="14236"/>
                </a:lnTo>
                <a:lnTo>
                  <a:pt x="5095" y="14236"/>
                </a:lnTo>
                <a:lnTo>
                  <a:pt x="8506" y="9688"/>
                </a:lnTo>
                <a:lnTo>
                  <a:pt x="11371" y="14236"/>
                </a:lnTo>
                <a:lnTo>
                  <a:pt x="16465" y="14236"/>
                </a:lnTo>
                <a:lnTo>
                  <a:pt x="850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5"/>
          <p:cNvSpPr/>
          <p:nvPr/>
        </p:nvSpPr>
        <p:spPr>
          <a:xfrm>
            <a:off x="3769997" y="4683812"/>
            <a:ext cx="535172" cy="455089"/>
          </a:xfrm>
          <a:custGeom>
            <a:avLst/>
            <a:gdLst/>
            <a:ahLst/>
            <a:cxnLst/>
            <a:rect l="l" t="t" r="r" b="b"/>
            <a:pathLst>
              <a:path w="16510" h="14236" extrusionOk="0">
                <a:moveTo>
                  <a:pt x="8551" y="1"/>
                </a:moveTo>
                <a:lnTo>
                  <a:pt x="1" y="14236"/>
                </a:lnTo>
                <a:lnTo>
                  <a:pt x="5140" y="14236"/>
                </a:lnTo>
                <a:lnTo>
                  <a:pt x="8551" y="9688"/>
                </a:lnTo>
                <a:lnTo>
                  <a:pt x="11371" y="14236"/>
                </a:lnTo>
                <a:lnTo>
                  <a:pt x="16510" y="14236"/>
                </a:lnTo>
                <a:lnTo>
                  <a:pt x="8551"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5"/>
          <p:cNvSpPr/>
          <p:nvPr/>
        </p:nvSpPr>
        <p:spPr>
          <a:xfrm>
            <a:off x="4305119" y="4683812"/>
            <a:ext cx="552870" cy="455089"/>
          </a:xfrm>
          <a:custGeom>
            <a:avLst/>
            <a:gdLst/>
            <a:ahLst/>
            <a:cxnLst/>
            <a:rect l="l" t="t" r="r" b="b"/>
            <a:pathLst>
              <a:path w="17056" h="14236" extrusionOk="0">
                <a:moveTo>
                  <a:pt x="8506" y="1"/>
                </a:moveTo>
                <a:lnTo>
                  <a:pt x="1" y="14236"/>
                </a:lnTo>
                <a:lnTo>
                  <a:pt x="5095" y="14236"/>
                </a:lnTo>
                <a:lnTo>
                  <a:pt x="8506" y="9688"/>
                </a:lnTo>
                <a:lnTo>
                  <a:pt x="11371" y="14236"/>
                </a:lnTo>
                <a:lnTo>
                  <a:pt x="17056" y="14236"/>
                </a:lnTo>
                <a:lnTo>
                  <a:pt x="850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5"/>
          <p:cNvSpPr/>
          <p:nvPr/>
        </p:nvSpPr>
        <p:spPr>
          <a:xfrm>
            <a:off x="4838782" y="4683812"/>
            <a:ext cx="552870" cy="455089"/>
          </a:xfrm>
          <a:custGeom>
            <a:avLst/>
            <a:gdLst/>
            <a:ahLst/>
            <a:cxnLst/>
            <a:rect l="l" t="t" r="r" b="b"/>
            <a:pathLst>
              <a:path w="17056" h="14236" extrusionOk="0">
                <a:moveTo>
                  <a:pt x="8551" y="1"/>
                </a:moveTo>
                <a:lnTo>
                  <a:pt x="1" y="14236"/>
                </a:lnTo>
                <a:lnTo>
                  <a:pt x="5140" y="14236"/>
                </a:lnTo>
                <a:lnTo>
                  <a:pt x="8551" y="9688"/>
                </a:lnTo>
                <a:lnTo>
                  <a:pt x="11371" y="14236"/>
                </a:lnTo>
                <a:lnTo>
                  <a:pt x="17056" y="14236"/>
                </a:lnTo>
                <a:lnTo>
                  <a:pt x="8551"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5"/>
          <p:cNvSpPr/>
          <p:nvPr/>
        </p:nvSpPr>
        <p:spPr>
          <a:xfrm>
            <a:off x="1614763" y="4211330"/>
            <a:ext cx="552870" cy="455121"/>
          </a:xfrm>
          <a:custGeom>
            <a:avLst/>
            <a:gdLst/>
            <a:ahLst/>
            <a:cxnLst/>
            <a:rect l="l" t="t" r="r" b="b"/>
            <a:pathLst>
              <a:path w="17056" h="14237" extrusionOk="0">
                <a:moveTo>
                  <a:pt x="0" y="1"/>
                </a:moveTo>
                <a:lnTo>
                  <a:pt x="9096" y="14236"/>
                </a:lnTo>
                <a:lnTo>
                  <a:pt x="17055" y="1"/>
                </a:lnTo>
                <a:lnTo>
                  <a:pt x="11370" y="1"/>
                </a:lnTo>
                <a:lnTo>
                  <a:pt x="8505" y="4549"/>
                </a:lnTo>
                <a:lnTo>
                  <a:pt x="568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5"/>
          <p:cNvSpPr/>
          <p:nvPr/>
        </p:nvSpPr>
        <p:spPr>
          <a:xfrm>
            <a:off x="2148394" y="4211330"/>
            <a:ext cx="552870" cy="455121"/>
          </a:xfrm>
          <a:custGeom>
            <a:avLst/>
            <a:gdLst/>
            <a:ahLst/>
            <a:cxnLst/>
            <a:rect l="l" t="t" r="r" b="b"/>
            <a:pathLst>
              <a:path w="17056" h="14237" extrusionOk="0">
                <a:moveTo>
                  <a:pt x="1" y="1"/>
                </a:moveTo>
                <a:lnTo>
                  <a:pt x="9097" y="14236"/>
                </a:lnTo>
                <a:lnTo>
                  <a:pt x="17056" y="1"/>
                </a:lnTo>
                <a:lnTo>
                  <a:pt x="11371" y="1"/>
                </a:lnTo>
                <a:lnTo>
                  <a:pt x="8551" y="4549"/>
                </a:lnTo>
                <a:lnTo>
                  <a:pt x="568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5"/>
          <p:cNvSpPr/>
          <p:nvPr/>
        </p:nvSpPr>
        <p:spPr>
          <a:xfrm>
            <a:off x="2683515" y="4211330"/>
            <a:ext cx="552870" cy="455121"/>
          </a:xfrm>
          <a:custGeom>
            <a:avLst/>
            <a:gdLst/>
            <a:ahLst/>
            <a:cxnLst/>
            <a:rect l="l" t="t" r="r" b="b"/>
            <a:pathLst>
              <a:path w="17056" h="14237" extrusionOk="0">
                <a:moveTo>
                  <a:pt x="1" y="1"/>
                </a:moveTo>
                <a:lnTo>
                  <a:pt x="9097" y="14236"/>
                </a:lnTo>
                <a:lnTo>
                  <a:pt x="17056" y="1"/>
                </a:lnTo>
                <a:lnTo>
                  <a:pt x="11917" y="1"/>
                </a:lnTo>
                <a:lnTo>
                  <a:pt x="8506" y="4549"/>
                </a:lnTo>
                <a:lnTo>
                  <a:pt x="568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5"/>
          <p:cNvSpPr/>
          <p:nvPr/>
        </p:nvSpPr>
        <p:spPr>
          <a:xfrm>
            <a:off x="3236335" y="4211330"/>
            <a:ext cx="533713" cy="455121"/>
          </a:xfrm>
          <a:custGeom>
            <a:avLst/>
            <a:gdLst/>
            <a:ahLst/>
            <a:cxnLst/>
            <a:rect l="l" t="t" r="r" b="b"/>
            <a:pathLst>
              <a:path w="16465" h="14237" extrusionOk="0">
                <a:moveTo>
                  <a:pt x="1" y="1"/>
                </a:moveTo>
                <a:lnTo>
                  <a:pt x="8506" y="14236"/>
                </a:lnTo>
                <a:lnTo>
                  <a:pt x="16465" y="1"/>
                </a:lnTo>
                <a:lnTo>
                  <a:pt x="11371" y="1"/>
                </a:lnTo>
                <a:lnTo>
                  <a:pt x="8506" y="4549"/>
                </a:lnTo>
                <a:lnTo>
                  <a:pt x="509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5"/>
          <p:cNvSpPr/>
          <p:nvPr/>
        </p:nvSpPr>
        <p:spPr>
          <a:xfrm>
            <a:off x="3769997" y="4211330"/>
            <a:ext cx="535172" cy="455121"/>
          </a:xfrm>
          <a:custGeom>
            <a:avLst/>
            <a:gdLst/>
            <a:ahLst/>
            <a:cxnLst/>
            <a:rect l="l" t="t" r="r" b="b"/>
            <a:pathLst>
              <a:path w="16510" h="14237" extrusionOk="0">
                <a:moveTo>
                  <a:pt x="1" y="1"/>
                </a:moveTo>
                <a:lnTo>
                  <a:pt x="8551" y="14236"/>
                </a:lnTo>
                <a:lnTo>
                  <a:pt x="16510" y="1"/>
                </a:lnTo>
                <a:lnTo>
                  <a:pt x="11371" y="1"/>
                </a:lnTo>
                <a:lnTo>
                  <a:pt x="8551" y="4549"/>
                </a:lnTo>
                <a:lnTo>
                  <a:pt x="5140"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5"/>
          <p:cNvSpPr/>
          <p:nvPr/>
        </p:nvSpPr>
        <p:spPr>
          <a:xfrm>
            <a:off x="4305119" y="4211330"/>
            <a:ext cx="552870" cy="455121"/>
          </a:xfrm>
          <a:custGeom>
            <a:avLst/>
            <a:gdLst/>
            <a:ahLst/>
            <a:cxnLst/>
            <a:rect l="l" t="t" r="r" b="b"/>
            <a:pathLst>
              <a:path w="17056" h="14237" extrusionOk="0">
                <a:moveTo>
                  <a:pt x="1" y="1"/>
                </a:moveTo>
                <a:lnTo>
                  <a:pt x="8506" y="14236"/>
                </a:lnTo>
                <a:lnTo>
                  <a:pt x="17056" y="1"/>
                </a:lnTo>
                <a:lnTo>
                  <a:pt x="11371" y="1"/>
                </a:lnTo>
                <a:lnTo>
                  <a:pt x="8506" y="4549"/>
                </a:lnTo>
                <a:lnTo>
                  <a:pt x="509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5"/>
          <p:cNvSpPr/>
          <p:nvPr/>
        </p:nvSpPr>
        <p:spPr>
          <a:xfrm>
            <a:off x="4838782" y="4211330"/>
            <a:ext cx="552870" cy="455121"/>
          </a:xfrm>
          <a:custGeom>
            <a:avLst/>
            <a:gdLst/>
            <a:ahLst/>
            <a:cxnLst/>
            <a:rect l="l" t="t" r="r" b="b"/>
            <a:pathLst>
              <a:path w="17056" h="14237" extrusionOk="0">
                <a:moveTo>
                  <a:pt x="1" y="1"/>
                </a:moveTo>
                <a:lnTo>
                  <a:pt x="8551" y="14236"/>
                </a:lnTo>
                <a:lnTo>
                  <a:pt x="17056" y="1"/>
                </a:lnTo>
                <a:lnTo>
                  <a:pt x="11371" y="1"/>
                </a:lnTo>
                <a:lnTo>
                  <a:pt x="8551" y="4549"/>
                </a:lnTo>
                <a:lnTo>
                  <a:pt x="5140"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5"/>
          <p:cNvSpPr/>
          <p:nvPr/>
        </p:nvSpPr>
        <p:spPr>
          <a:xfrm>
            <a:off x="528288" y="4683812"/>
            <a:ext cx="552870" cy="455089"/>
          </a:xfrm>
          <a:custGeom>
            <a:avLst/>
            <a:gdLst/>
            <a:ahLst/>
            <a:cxnLst/>
            <a:rect l="l" t="t" r="r" b="b"/>
            <a:pathLst>
              <a:path w="17056" h="14236" extrusionOk="0">
                <a:moveTo>
                  <a:pt x="9096" y="1"/>
                </a:moveTo>
                <a:lnTo>
                  <a:pt x="0" y="14236"/>
                </a:lnTo>
                <a:lnTo>
                  <a:pt x="5685" y="14236"/>
                </a:lnTo>
                <a:lnTo>
                  <a:pt x="8505" y="9688"/>
                </a:lnTo>
                <a:lnTo>
                  <a:pt x="11370" y="14236"/>
                </a:lnTo>
                <a:lnTo>
                  <a:pt x="17055" y="14236"/>
                </a:lnTo>
                <a:lnTo>
                  <a:pt x="909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5"/>
          <p:cNvSpPr/>
          <p:nvPr/>
        </p:nvSpPr>
        <p:spPr>
          <a:xfrm>
            <a:off x="1061919" y="4683812"/>
            <a:ext cx="552870" cy="455089"/>
          </a:xfrm>
          <a:custGeom>
            <a:avLst/>
            <a:gdLst/>
            <a:ahLst/>
            <a:cxnLst/>
            <a:rect l="l" t="t" r="r" b="b"/>
            <a:pathLst>
              <a:path w="17056" h="14236" extrusionOk="0">
                <a:moveTo>
                  <a:pt x="9097" y="1"/>
                </a:moveTo>
                <a:lnTo>
                  <a:pt x="1" y="14236"/>
                </a:lnTo>
                <a:lnTo>
                  <a:pt x="5686" y="14236"/>
                </a:lnTo>
                <a:lnTo>
                  <a:pt x="8551" y="9688"/>
                </a:lnTo>
                <a:lnTo>
                  <a:pt x="11371" y="14236"/>
                </a:lnTo>
                <a:lnTo>
                  <a:pt x="17056" y="14236"/>
                </a:lnTo>
                <a:lnTo>
                  <a:pt x="9097"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5"/>
          <p:cNvSpPr/>
          <p:nvPr/>
        </p:nvSpPr>
        <p:spPr>
          <a:xfrm>
            <a:off x="528288" y="4211330"/>
            <a:ext cx="552870" cy="455121"/>
          </a:xfrm>
          <a:custGeom>
            <a:avLst/>
            <a:gdLst/>
            <a:ahLst/>
            <a:cxnLst/>
            <a:rect l="l" t="t" r="r" b="b"/>
            <a:pathLst>
              <a:path w="17056" h="14237" extrusionOk="0">
                <a:moveTo>
                  <a:pt x="0" y="1"/>
                </a:moveTo>
                <a:lnTo>
                  <a:pt x="9096" y="14236"/>
                </a:lnTo>
                <a:lnTo>
                  <a:pt x="17055" y="1"/>
                </a:lnTo>
                <a:lnTo>
                  <a:pt x="11370" y="1"/>
                </a:lnTo>
                <a:lnTo>
                  <a:pt x="8505" y="4549"/>
                </a:lnTo>
                <a:lnTo>
                  <a:pt x="568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5"/>
          <p:cNvSpPr/>
          <p:nvPr/>
        </p:nvSpPr>
        <p:spPr>
          <a:xfrm>
            <a:off x="1061919" y="4211330"/>
            <a:ext cx="552870" cy="455121"/>
          </a:xfrm>
          <a:custGeom>
            <a:avLst/>
            <a:gdLst/>
            <a:ahLst/>
            <a:cxnLst/>
            <a:rect l="l" t="t" r="r" b="b"/>
            <a:pathLst>
              <a:path w="17056" h="14237" extrusionOk="0">
                <a:moveTo>
                  <a:pt x="1" y="1"/>
                </a:moveTo>
                <a:lnTo>
                  <a:pt x="9097" y="14236"/>
                </a:lnTo>
                <a:lnTo>
                  <a:pt x="17056" y="1"/>
                </a:lnTo>
                <a:lnTo>
                  <a:pt x="11371" y="1"/>
                </a:lnTo>
                <a:lnTo>
                  <a:pt x="8551" y="4549"/>
                </a:lnTo>
                <a:lnTo>
                  <a:pt x="568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5"/>
          <p:cNvSpPr/>
          <p:nvPr/>
        </p:nvSpPr>
        <p:spPr>
          <a:xfrm>
            <a:off x="-24562" y="4683812"/>
            <a:ext cx="552870" cy="455089"/>
          </a:xfrm>
          <a:custGeom>
            <a:avLst/>
            <a:gdLst/>
            <a:ahLst/>
            <a:cxnLst/>
            <a:rect l="l" t="t" r="r" b="b"/>
            <a:pathLst>
              <a:path w="17056" h="14236" extrusionOk="0">
                <a:moveTo>
                  <a:pt x="9096" y="1"/>
                </a:moveTo>
                <a:lnTo>
                  <a:pt x="0" y="14236"/>
                </a:lnTo>
                <a:lnTo>
                  <a:pt x="5685" y="14236"/>
                </a:lnTo>
                <a:lnTo>
                  <a:pt x="8505" y="9688"/>
                </a:lnTo>
                <a:lnTo>
                  <a:pt x="11370" y="14236"/>
                </a:lnTo>
                <a:lnTo>
                  <a:pt x="17055" y="14236"/>
                </a:lnTo>
                <a:lnTo>
                  <a:pt x="909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5"/>
          <p:cNvSpPr/>
          <p:nvPr/>
        </p:nvSpPr>
        <p:spPr>
          <a:xfrm>
            <a:off x="-24562" y="4211330"/>
            <a:ext cx="552870" cy="455121"/>
          </a:xfrm>
          <a:custGeom>
            <a:avLst/>
            <a:gdLst/>
            <a:ahLst/>
            <a:cxnLst/>
            <a:rect l="l" t="t" r="r" b="b"/>
            <a:pathLst>
              <a:path w="17056" h="14237" extrusionOk="0">
                <a:moveTo>
                  <a:pt x="0" y="1"/>
                </a:moveTo>
                <a:lnTo>
                  <a:pt x="9096" y="14236"/>
                </a:lnTo>
                <a:lnTo>
                  <a:pt x="17055" y="1"/>
                </a:lnTo>
                <a:lnTo>
                  <a:pt x="11370" y="1"/>
                </a:lnTo>
                <a:lnTo>
                  <a:pt x="8505" y="4549"/>
                </a:lnTo>
                <a:lnTo>
                  <a:pt x="568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5"/>
          <p:cNvSpPr/>
          <p:nvPr/>
        </p:nvSpPr>
        <p:spPr>
          <a:xfrm>
            <a:off x="5391663" y="472487"/>
            <a:ext cx="552870" cy="455089"/>
          </a:xfrm>
          <a:custGeom>
            <a:avLst/>
            <a:gdLst/>
            <a:ahLst/>
            <a:cxnLst/>
            <a:rect l="l" t="t" r="r" b="b"/>
            <a:pathLst>
              <a:path w="17056" h="14236" extrusionOk="0">
                <a:moveTo>
                  <a:pt x="9096" y="1"/>
                </a:moveTo>
                <a:lnTo>
                  <a:pt x="0" y="14236"/>
                </a:lnTo>
                <a:lnTo>
                  <a:pt x="5685" y="14236"/>
                </a:lnTo>
                <a:lnTo>
                  <a:pt x="8505" y="9688"/>
                </a:lnTo>
                <a:lnTo>
                  <a:pt x="11370" y="14236"/>
                </a:lnTo>
                <a:lnTo>
                  <a:pt x="17055" y="14236"/>
                </a:lnTo>
                <a:lnTo>
                  <a:pt x="909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5"/>
          <p:cNvSpPr/>
          <p:nvPr/>
        </p:nvSpPr>
        <p:spPr>
          <a:xfrm>
            <a:off x="5925294" y="472487"/>
            <a:ext cx="552870" cy="455089"/>
          </a:xfrm>
          <a:custGeom>
            <a:avLst/>
            <a:gdLst/>
            <a:ahLst/>
            <a:cxnLst/>
            <a:rect l="l" t="t" r="r" b="b"/>
            <a:pathLst>
              <a:path w="17056" h="14236" extrusionOk="0">
                <a:moveTo>
                  <a:pt x="9097" y="1"/>
                </a:moveTo>
                <a:lnTo>
                  <a:pt x="1" y="14236"/>
                </a:lnTo>
                <a:lnTo>
                  <a:pt x="5686" y="14236"/>
                </a:lnTo>
                <a:lnTo>
                  <a:pt x="8551" y="9688"/>
                </a:lnTo>
                <a:lnTo>
                  <a:pt x="11371" y="14236"/>
                </a:lnTo>
                <a:lnTo>
                  <a:pt x="17056" y="14236"/>
                </a:lnTo>
                <a:lnTo>
                  <a:pt x="9097"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5"/>
          <p:cNvSpPr/>
          <p:nvPr/>
        </p:nvSpPr>
        <p:spPr>
          <a:xfrm>
            <a:off x="6460415" y="472487"/>
            <a:ext cx="552870" cy="455089"/>
          </a:xfrm>
          <a:custGeom>
            <a:avLst/>
            <a:gdLst/>
            <a:ahLst/>
            <a:cxnLst/>
            <a:rect l="l" t="t" r="r" b="b"/>
            <a:pathLst>
              <a:path w="17056" h="14236" extrusionOk="0">
                <a:moveTo>
                  <a:pt x="9097" y="1"/>
                </a:moveTo>
                <a:lnTo>
                  <a:pt x="1" y="14236"/>
                </a:lnTo>
                <a:lnTo>
                  <a:pt x="5686" y="14236"/>
                </a:lnTo>
                <a:lnTo>
                  <a:pt x="8506" y="9688"/>
                </a:lnTo>
                <a:lnTo>
                  <a:pt x="11917" y="14236"/>
                </a:lnTo>
                <a:lnTo>
                  <a:pt x="17056" y="14236"/>
                </a:lnTo>
                <a:lnTo>
                  <a:pt x="9097"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5"/>
          <p:cNvSpPr/>
          <p:nvPr/>
        </p:nvSpPr>
        <p:spPr>
          <a:xfrm>
            <a:off x="7013235" y="472487"/>
            <a:ext cx="533713" cy="455089"/>
          </a:xfrm>
          <a:custGeom>
            <a:avLst/>
            <a:gdLst/>
            <a:ahLst/>
            <a:cxnLst/>
            <a:rect l="l" t="t" r="r" b="b"/>
            <a:pathLst>
              <a:path w="16465" h="14236" extrusionOk="0">
                <a:moveTo>
                  <a:pt x="8506" y="1"/>
                </a:moveTo>
                <a:lnTo>
                  <a:pt x="1" y="14236"/>
                </a:lnTo>
                <a:lnTo>
                  <a:pt x="5095" y="14236"/>
                </a:lnTo>
                <a:lnTo>
                  <a:pt x="8506" y="9688"/>
                </a:lnTo>
                <a:lnTo>
                  <a:pt x="11371" y="14236"/>
                </a:lnTo>
                <a:lnTo>
                  <a:pt x="16465" y="14236"/>
                </a:lnTo>
                <a:lnTo>
                  <a:pt x="850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5"/>
          <p:cNvSpPr/>
          <p:nvPr/>
        </p:nvSpPr>
        <p:spPr>
          <a:xfrm>
            <a:off x="7546897" y="472487"/>
            <a:ext cx="535172" cy="455089"/>
          </a:xfrm>
          <a:custGeom>
            <a:avLst/>
            <a:gdLst/>
            <a:ahLst/>
            <a:cxnLst/>
            <a:rect l="l" t="t" r="r" b="b"/>
            <a:pathLst>
              <a:path w="16510" h="14236" extrusionOk="0">
                <a:moveTo>
                  <a:pt x="8551" y="1"/>
                </a:moveTo>
                <a:lnTo>
                  <a:pt x="1" y="14236"/>
                </a:lnTo>
                <a:lnTo>
                  <a:pt x="5140" y="14236"/>
                </a:lnTo>
                <a:lnTo>
                  <a:pt x="8551" y="9688"/>
                </a:lnTo>
                <a:lnTo>
                  <a:pt x="11371" y="14236"/>
                </a:lnTo>
                <a:lnTo>
                  <a:pt x="16510" y="14236"/>
                </a:lnTo>
                <a:lnTo>
                  <a:pt x="8551"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5"/>
          <p:cNvSpPr/>
          <p:nvPr/>
        </p:nvSpPr>
        <p:spPr>
          <a:xfrm>
            <a:off x="8082019" y="472487"/>
            <a:ext cx="552870" cy="455089"/>
          </a:xfrm>
          <a:custGeom>
            <a:avLst/>
            <a:gdLst/>
            <a:ahLst/>
            <a:cxnLst/>
            <a:rect l="l" t="t" r="r" b="b"/>
            <a:pathLst>
              <a:path w="17056" h="14236" extrusionOk="0">
                <a:moveTo>
                  <a:pt x="8506" y="1"/>
                </a:moveTo>
                <a:lnTo>
                  <a:pt x="1" y="14236"/>
                </a:lnTo>
                <a:lnTo>
                  <a:pt x="5095" y="14236"/>
                </a:lnTo>
                <a:lnTo>
                  <a:pt x="8506" y="9688"/>
                </a:lnTo>
                <a:lnTo>
                  <a:pt x="11371" y="14236"/>
                </a:lnTo>
                <a:lnTo>
                  <a:pt x="17056" y="14236"/>
                </a:lnTo>
                <a:lnTo>
                  <a:pt x="850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5"/>
          <p:cNvSpPr/>
          <p:nvPr/>
        </p:nvSpPr>
        <p:spPr>
          <a:xfrm>
            <a:off x="8615682" y="472487"/>
            <a:ext cx="552870" cy="455089"/>
          </a:xfrm>
          <a:custGeom>
            <a:avLst/>
            <a:gdLst/>
            <a:ahLst/>
            <a:cxnLst/>
            <a:rect l="l" t="t" r="r" b="b"/>
            <a:pathLst>
              <a:path w="17056" h="14236" extrusionOk="0">
                <a:moveTo>
                  <a:pt x="8551" y="1"/>
                </a:moveTo>
                <a:lnTo>
                  <a:pt x="1" y="14236"/>
                </a:lnTo>
                <a:lnTo>
                  <a:pt x="5140" y="14236"/>
                </a:lnTo>
                <a:lnTo>
                  <a:pt x="8551" y="9688"/>
                </a:lnTo>
                <a:lnTo>
                  <a:pt x="11371" y="14236"/>
                </a:lnTo>
                <a:lnTo>
                  <a:pt x="17056" y="14236"/>
                </a:lnTo>
                <a:lnTo>
                  <a:pt x="8551"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5"/>
          <p:cNvSpPr/>
          <p:nvPr/>
        </p:nvSpPr>
        <p:spPr>
          <a:xfrm>
            <a:off x="5391663" y="5"/>
            <a:ext cx="552870" cy="455121"/>
          </a:xfrm>
          <a:custGeom>
            <a:avLst/>
            <a:gdLst/>
            <a:ahLst/>
            <a:cxnLst/>
            <a:rect l="l" t="t" r="r" b="b"/>
            <a:pathLst>
              <a:path w="17056" h="14237" extrusionOk="0">
                <a:moveTo>
                  <a:pt x="0" y="1"/>
                </a:moveTo>
                <a:lnTo>
                  <a:pt x="9096" y="14236"/>
                </a:lnTo>
                <a:lnTo>
                  <a:pt x="17055" y="1"/>
                </a:lnTo>
                <a:lnTo>
                  <a:pt x="11370" y="1"/>
                </a:lnTo>
                <a:lnTo>
                  <a:pt x="8505" y="4549"/>
                </a:lnTo>
                <a:lnTo>
                  <a:pt x="568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5"/>
          <p:cNvSpPr/>
          <p:nvPr/>
        </p:nvSpPr>
        <p:spPr>
          <a:xfrm>
            <a:off x="5925294" y="5"/>
            <a:ext cx="552870" cy="455121"/>
          </a:xfrm>
          <a:custGeom>
            <a:avLst/>
            <a:gdLst/>
            <a:ahLst/>
            <a:cxnLst/>
            <a:rect l="l" t="t" r="r" b="b"/>
            <a:pathLst>
              <a:path w="17056" h="14237" extrusionOk="0">
                <a:moveTo>
                  <a:pt x="1" y="1"/>
                </a:moveTo>
                <a:lnTo>
                  <a:pt x="9097" y="14236"/>
                </a:lnTo>
                <a:lnTo>
                  <a:pt x="17056" y="1"/>
                </a:lnTo>
                <a:lnTo>
                  <a:pt x="11371" y="1"/>
                </a:lnTo>
                <a:lnTo>
                  <a:pt x="8551" y="4549"/>
                </a:lnTo>
                <a:lnTo>
                  <a:pt x="568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5"/>
          <p:cNvSpPr/>
          <p:nvPr/>
        </p:nvSpPr>
        <p:spPr>
          <a:xfrm>
            <a:off x="6460415" y="5"/>
            <a:ext cx="552870" cy="455121"/>
          </a:xfrm>
          <a:custGeom>
            <a:avLst/>
            <a:gdLst/>
            <a:ahLst/>
            <a:cxnLst/>
            <a:rect l="l" t="t" r="r" b="b"/>
            <a:pathLst>
              <a:path w="17056" h="14237" extrusionOk="0">
                <a:moveTo>
                  <a:pt x="1" y="1"/>
                </a:moveTo>
                <a:lnTo>
                  <a:pt x="9097" y="14236"/>
                </a:lnTo>
                <a:lnTo>
                  <a:pt x="17056" y="1"/>
                </a:lnTo>
                <a:lnTo>
                  <a:pt x="11917" y="1"/>
                </a:lnTo>
                <a:lnTo>
                  <a:pt x="8506" y="4549"/>
                </a:lnTo>
                <a:lnTo>
                  <a:pt x="568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5"/>
          <p:cNvSpPr/>
          <p:nvPr/>
        </p:nvSpPr>
        <p:spPr>
          <a:xfrm>
            <a:off x="7013235" y="5"/>
            <a:ext cx="533713" cy="455121"/>
          </a:xfrm>
          <a:custGeom>
            <a:avLst/>
            <a:gdLst/>
            <a:ahLst/>
            <a:cxnLst/>
            <a:rect l="l" t="t" r="r" b="b"/>
            <a:pathLst>
              <a:path w="16465" h="14237" extrusionOk="0">
                <a:moveTo>
                  <a:pt x="1" y="1"/>
                </a:moveTo>
                <a:lnTo>
                  <a:pt x="8506" y="14236"/>
                </a:lnTo>
                <a:lnTo>
                  <a:pt x="16465" y="1"/>
                </a:lnTo>
                <a:lnTo>
                  <a:pt x="11371" y="1"/>
                </a:lnTo>
                <a:lnTo>
                  <a:pt x="8506" y="4549"/>
                </a:lnTo>
                <a:lnTo>
                  <a:pt x="509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5"/>
          <p:cNvSpPr/>
          <p:nvPr/>
        </p:nvSpPr>
        <p:spPr>
          <a:xfrm>
            <a:off x="7546897" y="5"/>
            <a:ext cx="535172" cy="455121"/>
          </a:xfrm>
          <a:custGeom>
            <a:avLst/>
            <a:gdLst/>
            <a:ahLst/>
            <a:cxnLst/>
            <a:rect l="l" t="t" r="r" b="b"/>
            <a:pathLst>
              <a:path w="16510" h="14237" extrusionOk="0">
                <a:moveTo>
                  <a:pt x="1" y="1"/>
                </a:moveTo>
                <a:lnTo>
                  <a:pt x="8551" y="14236"/>
                </a:lnTo>
                <a:lnTo>
                  <a:pt x="16510" y="1"/>
                </a:lnTo>
                <a:lnTo>
                  <a:pt x="11371" y="1"/>
                </a:lnTo>
                <a:lnTo>
                  <a:pt x="8551" y="4549"/>
                </a:lnTo>
                <a:lnTo>
                  <a:pt x="5140"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5"/>
          <p:cNvSpPr/>
          <p:nvPr/>
        </p:nvSpPr>
        <p:spPr>
          <a:xfrm>
            <a:off x="8082019" y="5"/>
            <a:ext cx="552870" cy="455121"/>
          </a:xfrm>
          <a:custGeom>
            <a:avLst/>
            <a:gdLst/>
            <a:ahLst/>
            <a:cxnLst/>
            <a:rect l="l" t="t" r="r" b="b"/>
            <a:pathLst>
              <a:path w="17056" h="14237" extrusionOk="0">
                <a:moveTo>
                  <a:pt x="1" y="1"/>
                </a:moveTo>
                <a:lnTo>
                  <a:pt x="8506" y="14236"/>
                </a:lnTo>
                <a:lnTo>
                  <a:pt x="17056" y="1"/>
                </a:lnTo>
                <a:lnTo>
                  <a:pt x="11371" y="1"/>
                </a:lnTo>
                <a:lnTo>
                  <a:pt x="8506" y="4549"/>
                </a:lnTo>
                <a:lnTo>
                  <a:pt x="509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5"/>
          <p:cNvSpPr/>
          <p:nvPr/>
        </p:nvSpPr>
        <p:spPr>
          <a:xfrm>
            <a:off x="8615682" y="5"/>
            <a:ext cx="552870" cy="455121"/>
          </a:xfrm>
          <a:custGeom>
            <a:avLst/>
            <a:gdLst/>
            <a:ahLst/>
            <a:cxnLst/>
            <a:rect l="l" t="t" r="r" b="b"/>
            <a:pathLst>
              <a:path w="17056" h="14237" extrusionOk="0">
                <a:moveTo>
                  <a:pt x="1" y="1"/>
                </a:moveTo>
                <a:lnTo>
                  <a:pt x="8551" y="14236"/>
                </a:lnTo>
                <a:lnTo>
                  <a:pt x="17056" y="1"/>
                </a:lnTo>
                <a:lnTo>
                  <a:pt x="11371" y="1"/>
                </a:lnTo>
                <a:lnTo>
                  <a:pt x="8551" y="4549"/>
                </a:lnTo>
                <a:lnTo>
                  <a:pt x="5140"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5"/>
          <p:cNvSpPr/>
          <p:nvPr/>
        </p:nvSpPr>
        <p:spPr>
          <a:xfrm>
            <a:off x="1614763" y="472487"/>
            <a:ext cx="552870" cy="455089"/>
          </a:xfrm>
          <a:custGeom>
            <a:avLst/>
            <a:gdLst/>
            <a:ahLst/>
            <a:cxnLst/>
            <a:rect l="l" t="t" r="r" b="b"/>
            <a:pathLst>
              <a:path w="17056" h="14236" extrusionOk="0">
                <a:moveTo>
                  <a:pt x="9096" y="1"/>
                </a:moveTo>
                <a:lnTo>
                  <a:pt x="0" y="14236"/>
                </a:lnTo>
                <a:lnTo>
                  <a:pt x="5685" y="14236"/>
                </a:lnTo>
                <a:lnTo>
                  <a:pt x="8505" y="9688"/>
                </a:lnTo>
                <a:lnTo>
                  <a:pt x="11370" y="14236"/>
                </a:lnTo>
                <a:lnTo>
                  <a:pt x="17055" y="14236"/>
                </a:lnTo>
                <a:lnTo>
                  <a:pt x="909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5"/>
          <p:cNvSpPr/>
          <p:nvPr/>
        </p:nvSpPr>
        <p:spPr>
          <a:xfrm>
            <a:off x="2148394" y="472487"/>
            <a:ext cx="552870" cy="455089"/>
          </a:xfrm>
          <a:custGeom>
            <a:avLst/>
            <a:gdLst/>
            <a:ahLst/>
            <a:cxnLst/>
            <a:rect l="l" t="t" r="r" b="b"/>
            <a:pathLst>
              <a:path w="17056" h="14236" extrusionOk="0">
                <a:moveTo>
                  <a:pt x="9097" y="1"/>
                </a:moveTo>
                <a:lnTo>
                  <a:pt x="1" y="14236"/>
                </a:lnTo>
                <a:lnTo>
                  <a:pt x="5686" y="14236"/>
                </a:lnTo>
                <a:lnTo>
                  <a:pt x="8551" y="9688"/>
                </a:lnTo>
                <a:lnTo>
                  <a:pt x="11371" y="14236"/>
                </a:lnTo>
                <a:lnTo>
                  <a:pt x="17056" y="14236"/>
                </a:lnTo>
                <a:lnTo>
                  <a:pt x="9097"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5"/>
          <p:cNvSpPr/>
          <p:nvPr/>
        </p:nvSpPr>
        <p:spPr>
          <a:xfrm>
            <a:off x="2683515" y="472487"/>
            <a:ext cx="552870" cy="455089"/>
          </a:xfrm>
          <a:custGeom>
            <a:avLst/>
            <a:gdLst/>
            <a:ahLst/>
            <a:cxnLst/>
            <a:rect l="l" t="t" r="r" b="b"/>
            <a:pathLst>
              <a:path w="17056" h="14236" extrusionOk="0">
                <a:moveTo>
                  <a:pt x="9097" y="1"/>
                </a:moveTo>
                <a:lnTo>
                  <a:pt x="1" y="14236"/>
                </a:lnTo>
                <a:lnTo>
                  <a:pt x="5686" y="14236"/>
                </a:lnTo>
                <a:lnTo>
                  <a:pt x="8506" y="9688"/>
                </a:lnTo>
                <a:lnTo>
                  <a:pt x="11917" y="14236"/>
                </a:lnTo>
                <a:lnTo>
                  <a:pt x="17056" y="14236"/>
                </a:lnTo>
                <a:lnTo>
                  <a:pt x="9097"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5"/>
          <p:cNvSpPr/>
          <p:nvPr/>
        </p:nvSpPr>
        <p:spPr>
          <a:xfrm>
            <a:off x="3236335" y="472487"/>
            <a:ext cx="533713" cy="455089"/>
          </a:xfrm>
          <a:custGeom>
            <a:avLst/>
            <a:gdLst/>
            <a:ahLst/>
            <a:cxnLst/>
            <a:rect l="l" t="t" r="r" b="b"/>
            <a:pathLst>
              <a:path w="16465" h="14236" extrusionOk="0">
                <a:moveTo>
                  <a:pt x="8506" y="1"/>
                </a:moveTo>
                <a:lnTo>
                  <a:pt x="1" y="14236"/>
                </a:lnTo>
                <a:lnTo>
                  <a:pt x="5095" y="14236"/>
                </a:lnTo>
                <a:lnTo>
                  <a:pt x="8506" y="9688"/>
                </a:lnTo>
                <a:lnTo>
                  <a:pt x="11371" y="14236"/>
                </a:lnTo>
                <a:lnTo>
                  <a:pt x="16465" y="14236"/>
                </a:lnTo>
                <a:lnTo>
                  <a:pt x="850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5"/>
          <p:cNvSpPr/>
          <p:nvPr/>
        </p:nvSpPr>
        <p:spPr>
          <a:xfrm>
            <a:off x="3769997" y="472487"/>
            <a:ext cx="535172" cy="455089"/>
          </a:xfrm>
          <a:custGeom>
            <a:avLst/>
            <a:gdLst/>
            <a:ahLst/>
            <a:cxnLst/>
            <a:rect l="l" t="t" r="r" b="b"/>
            <a:pathLst>
              <a:path w="16510" h="14236" extrusionOk="0">
                <a:moveTo>
                  <a:pt x="8551" y="1"/>
                </a:moveTo>
                <a:lnTo>
                  <a:pt x="1" y="14236"/>
                </a:lnTo>
                <a:lnTo>
                  <a:pt x="5140" y="14236"/>
                </a:lnTo>
                <a:lnTo>
                  <a:pt x="8551" y="9688"/>
                </a:lnTo>
                <a:lnTo>
                  <a:pt x="11371" y="14236"/>
                </a:lnTo>
                <a:lnTo>
                  <a:pt x="16510" y="14236"/>
                </a:lnTo>
                <a:lnTo>
                  <a:pt x="8551"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5"/>
          <p:cNvSpPr/>
          <p:nvPr/>
        </p:nvSpPr>
        <p:spPr>
          <a:xfrm>
            <a:off x="4305119" y="472487"/>
            <a:ext cx="552870" cy="455089"/>
          </a:xfrm>
          <a:custGeom>
            <a:avLst/>
            <a:gdLst/>
            <a:ahLst/>
            <a:cxnLst/>
            <a:rect l="l" t="t" r="r" b="b"/>
            <a:pathLst>
              <a:path w="17056" h="14236" extrusionOk="0">
                <a:moveTo>
                  <a:pt x="8506" y="1"/>
                </a:moveTo>
                <a:lnTo>
                  <a:pt x="1" y="14236"/>
                </a:lnTo>
                <a:lnTo>
                  <a:pt x="5095" y="14236"/>
                </a:lnTo>
                <a:lnTo>
                  <a:pt x="8506" y="9688"/>
                </a:lnTo>
                <a:lnTo>
                  <a:pt x="11371" y="14236"/>
                </a:lnTo>
                <a:lnTo>
                  <a:pt x="17056" y="14236"/>
                </a:lnTo>
                <a:lnTo>
                  <a:pt x="850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5"/>
          <p:cNvSpPr/>
          <p:nvPr/>
        </p:nvSpPr>
        <p:spPr>
          <a:xfrm>
            <a:off x="4838782" y="472487"/>
            <a:ext cx="552870" cy="455089"/>
          </a:xfrm>
          <a:custGeom>
            <a:avLst/>
            <a:gdLst/>
            <a:ahLst/>
            <a:cxnLst/>
            <a:rect l="l" t="t" r="r" b="b"/>
            <a:pathLst>
              <a:path w="17056" h="14236" extrusionOk="0">
                <a:moveTo>
                  <a:pt x="8551" y="1"/>
                </a:moveTo>
                <a:lnTo>
                  <a:pt x="1" y="14236"/>
                </a:lnTo>
                <a:lnTo>
                  <a:pt x="5140" y="14236"/>
                </a:lnTo>
                <a:lnTo>
                  <a:pt x="8551" y="9688"/>
                </a:lnTo>
                <a:lnTo>
                  <a:pt x="11371" y="14236"/>
                </a:lnTo>
                <a:lnTo>
                  <a:pt x="17056" y="14236"/>
                </a:lnTo>
                <a:lnTo>
                  <a:pt x="8551"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5"/>
          <p:cNvSpPr/>
          <p:nvPr/>
        </p:nvSpPr>
        <p:spPr>
          <a:xfrm>
            <a:off x="1614763" y="5"/>
            <a:ext cx="552870" cy="455121"/>
          </a:xfrm>
          <a:custGeom>
            <a:avLst/>
            <a:gdLst/>
            <a:ahLst/>
            <a:cxnLst/>
            <a:rect l="l" t="t" r="r" b="b"/>
            <a:pathLst>
              <a:path w="17056" h="14237" extrusionOk="0">
                <a:moveTo>
                  <a:pt x="0" y="1"/>
                </a:moveTo>
                <a:lnTo>
                  <a:pt x="9096" y="14236"/>
                </a:lnTo>
                <a:lnTo>
                  <a:pt x="17055" y="1"/>
                </a:lnTo>
                <a:lnTo>
                  <a:pt x="11370" y="1"/>
                </a:lnTo>
                <a:lnTo>
                  <a:pt x="8505" y="4549"/>
                </a:lnTo>
                <a:lnTo>
                  <a:pt x="568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5"/>
          <p:cNvSpPr/>
          <p:nvPr/>
        </p:nvSpPr>
        <p:spPr>
          <a:xfrm>
            <a:off x="2148394" y="5"/>
            <a:ext cx="552870" cy="455121"/>
          </a:xfrm>
          <a:custGeom>
            <a:avLst/>
            <a:gdLst/>
            <a:ahLst/>
            <a:cxnLst/>
            <a:rect l="l" t="t" r="r" b="b"/>
            <a:pathLst>
              <a:path w="17056" h="14237" extrusionOk="0">
                <a:moveTo>
                  <a:pt x="1" y="1"/>
                </a:moveTo>
                <a:lnTo>
                  <a:pt x="9097" y="14236"/>
                </a:lnTo>
                <a:lnTo>
                  <a:pt x="17056" y="1"/>
                </a:lnTo>
                <a:lnTo>
                  <a:pt x="11371" y="1"/>
                </a:lnTo>
                <a:lnTo>
                  <a:pt x="8551" y="4549"/>
                </a:lnTo>
                <a:lnTo>
                  <a:pt x="568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5"/>
          <p:cNvSpPr/>
          <p:nvPr/>
        </p:nvSpPr>
        <p:spPr>
          <a:xfrm>
            <a:off x="2683515" y="5"/>
            <a:ext cx="552870" cy="455121"/>
          </a:xfrm>
          <a:custGeom>
            <a:avLst/>
            <a:gdLst/>
            <a:ahLst/>
            <a:cxnLst/>
            <a:rect l="l" t="t" r="r" b="b"/>
            <a:pathLst>
              <a:path w="17056" h="14237" extrusionOk="0">
                <a:moveTo>
                  <a:pt x="1" y="1"/>
                </a:moveTo>
                <a:lnTo>
                  <a:pt x="9097" y="14236"/>
                </a:lnTo>
                <a:lnTo>
                  <a:pt x="17056" y="1"/>
                </a:lnTo>
                <a:lnTo>
                  <a:pt x="11917" y="1"/>
                </a:lnTo>
                <a:lnTo>
                  <a:pt x="8506" y="4549"/>
                </a:lnTo>
                <a:lnTo>
                  <a:pt x="568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5"/>
          <p:cNvSpPr/>
          <p:nvPr/>
        </p:nvSpPr>
        <p:spPr>
          <a:xfrm>
            <a:off x="3236335" y="5"/>
            <a:ext cx="533713" cy="455121"/>
          </a:xfrm>
          <a:custGeom>
            <a:avLst/>
            <a:gdLst/>
            <a:ahLst/>
            <a:cxnLst/>
            <a:rect l="l" t="t" r="r" b="b"/>
            <a:pathLst>
              <a:path w="16465" h="14237" extrusionOk="0">
                <a:moveTo>
                  <a:pt x="1" y="1"/>
                </a:moveTo>
                <a:lnTo>
                  <a:pt x="8506" y="14236"/>
                </a:lnTo>
                <a:lnTo>
                  <a:pt x="16465" y="1"/>
                </a:lnTo>
                <a:lnTo>
                  <a:pt x="11371" y="1"/>
                </a:lnTo>
                <a:lnTo>
                  <a:pt x="8506" y="4549"/>
                </a:lnTo>
                <a:lnTo>
                  <a:pt x="509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5"/>
          <p:cNvSpPr/>
          <p:nvPr/>
        </p:nvSpPr>
        <p:spPr>
          <a:xfrm>
            <a:off x="3769997" y="5"/>
            <a:ext cx="535172" cy="455121"/>
          </a:xfrm>
          <a:custGeom>
            <a:avLst/>
            <a:gdLst/>
            <a:ahLst/>
            <a:cxnLst/>
            <a:rect l="l" t="t" r="r" b="b"/>
            <a:pathLst>
              <a:path w="16510" h="14237" extrusionOk="0">
                <a:moveTo>
                  <a:pt x="1" y="1"/>
                </a:moveTo>
                <a:lnTo>
                  <a:pt x="8551" y="14236"/>
                </a:lnTo>
                <a:lnTo>
                  <a:pt x="16510" y="1"/>
                </a:lnTo>
                <a:lnTo>
                  <a:pt x="11371" y="1"/>
                </a:lnTo>
                <a:lnTo>
                  <a:pt x="8551" y="4549"/>
                </a:lnTo>
                <a:lnTo>
                  <a:pt x="5140"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5"/>
          <p:cNvSpPr/>
          <p:nvPr/>
        </p:nvSpPr>
        <p:spPr>
          <a:xfrm>
            <a:off x="4305119" y="5"/>
            <a:ext cx="552870" cy="455121"/>
          </a:xfrm>
          <a:custGeom>
            <a:avLst/>
            <a:gdLst/>
            <a:ahLst/>
            <a:cxnLst/>
            <a:rect l="l" t="t" r="r" b="b"/>
            <a:pathLst>
              <a:path w="17056" h="14237" extrusionOk="0">
                <a:moveTo>
                  <a:pt x="1" y="1"/>
                </a:moveTo>
                <a:lnTo>
                  <a:pt x="8506" y="14236"/>
                </a:lnTo>
                <a:lnTo>
                  <a:pt x="17056" y="1"/>
                </a:lnTo>
                <a:lnTo>
                  <a:pt x="11371" y="1"/>
                </a:lnTo>
                <a:lnTo>
                  <a:pt x="8506" y="4549"/>
                </a:lnTo>
                <a:lnTo>
                  <a:pt x="509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5"/>
          <p:cNvSpPr/>
          <p:nvPr/>
        </p:nvSpPr>
        <p:spPr>
          <a:xfrm>
            <a:off x="4838782" y="5"/>
            <a:ext cx="552870" cy="455121"/>
          </a:xfrm>
          <a:custGeom>
            <a:avLst/>
            <a:gdLst/>
            <a:ahLst/>
            <a:cxnLst/>
            <a:rect l="l" t="t" r="r" b="b"/>
            <a:pathLst>
              <a:path w="17056" h="14237" extrusionOk="0">
                <a:moveTo>
                  <a:pt x="1" y="1"/>
                </a:moveTo>
                <a:lnTo>
                  <a:pt x="8551" y="14236"/>
                </a:lnTo>
                <a:lnTo>
                  <a:pt x="17056" y="1"/>
                </a:lnTo>
                <a:lnTo>
                  <a:pt x="11371" y="1"/>
                </a:lnTo>
                <a:lnTo>
                  <a:pt x="8551" y="4549"/>
                </a:lnTo>
                <a:lnTo>
                  <a:pt x="5140"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5"/>
          <p:cNvSpPr/>
          <p:nvPr/>
        </p:nvSpPr>
        <p:spPr>
          <a:xfrm>
            <a:off x="528288" y="472487"/>
            <a:ext cx="552870" cy="455089"/>
          </a:xfrm>
          <a:custGeom>
            <a:avLst/>
            <a:gdLst/>
            <a:ahLst/>
            <a:cxnLst/>
            <a:rect l="l" t="t" r="r" b="b"/>
            <a:pathLst>
              <a:path w="17056" h="14236" extrusionOk="0">
                <a:moveTo>
                  <a:pt x="9096" y="1"/>
                </a:moveTo>
                <a:lnTo>
                  <a:pt x="0" y="14236"/>
                </a:lnTo>
                <a:lnTo>
                  <a:pt x="5685" y="14236"/>
                </a:lnTo>
                <a:lnTo>
                  <a:pt x="8505" y="9688"/>
                </a:lnTo>
                <a:lnTo>
                  <a:pt x="11370" y="14236"/>
                </a:lnTo>
                <a:lnTo>
                  <a:pt x="17055" y="14236"/>
                </a:lnTo>
                <a:lnTo>
                  <a:pt x="909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5"/>
          <p:cNvSpPr/>
          <p:nvPr/>
        </p:nvSpPr>
        <p:spPr>
          <a:xfrm>
            <a:off x="1061919" y="472487"/>
            <a:ext cx="552870" cy="455089"/>
          </a:xfrm>
          <a:custGeom>
            <a:avLst/>
            <a:gdLst/>
            <a:ahLst/>
            <a:cxnLst/>
            <a:rect l="l" t="t" r="r" b="b"/>
            <a:pathLst>
              <a:path w="17056" h="14236" extrusionOk="0">
                <a:moveTo>
                  <a:pt x="9097" y="1"/>
                </a:moveTo>
                <a:lnTo>
                  <a:pt x="1" y="14236"/>
                </a:lnTo>
                <a:lnTo>
                  <a:pt x="5686" y="14236"/>
                </a:lnTo>
                <a:lnTo>
                  <a:pt x="8551" y="9688"/>
                </a:lnTo>
                <a:lnTo>
                  <a:pt x="11371" y="14236"/>
                </a:lnTo>
                <a:lnTo>
                  <a:pt x="17056" y="14236"/>
                </a:lnTo>
                <a:lnTo>
                  <a:pt x="9097"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5"/>
          <p:cNvSpPr/>
          <p:nvPr/>
        </p:nvSpPr>
        <p:spPr>
          <a:xfrm>
            <a:off x="528288" y="5"/>
            <a:ext cx="552870" cy="455121"/>
          </a:xfrm>
          <a:custGeom>
            <a:avLst/>
            <a:gdLst/>
            <a:ahLst/>
            <a:cxnLst/>
            <a:rect l="l" t="t" r="r" b="b"/>
            <a:pathLst>
              <a:path w="17056" h="14237" extrusionOk="0">
                <a:moveTo>
                  <a:pt x="0" y="1"/>
                </a:moveTo>
                <a:lnTo>
                  <a:pt x="9096" y="14236"/>
                </a:lnTo>
                <a:lnTo>
                  <a:pt x="17055" y="1"/>
                </a:lnTo>
                <a:lnTo>
                  <a:pt x="11370" y="1"/>
                </a:lnTo>
                <a:lnTo>
                  <a:pt x="8505" y="4549"/>
                </a:lnTo>
                <a:lnTo>
                  <a:pt x="568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5"/>
          <p:cNvSpPr/>
          <p:nvPr/>
        </p:nvSpPr>
        <p:spPr>
          <a:xfrm>
            <a:off x="1061919" y="5"/>
            <a:ext cx="552870" cy="455121"/>
          </a:xfrm>
          <a:custGeom>
            <a:avLst/>
            <a:gdLst/>
            <a:ahLst/>
            <a:cxnLst/>
            <a:rect l="l" t="t" r="r" b="b"/>
            <a:pathLst>
              <a:path w="17056" h="14237" extrusionOk="0">
                <a:moveTo>
                  <a:pt x="1" y="1"/>
                </a:moveTo>
                <a:lnTo>
                  <a:pt x="9097" y="14236"/>
                </a:lnTo>
                <a:lnTo>
                  <a:pt x="17056" y="1"/>
                </a:lnTo>
                <a:lnTo>
                  <a:pt x="11371" y="1"/>
                </a:lnTo>
                <a:lnTo>
                  <a:pt x="8551" y="4549"/>
                </a:lnTo>
                <a:lnTo>
                  <a:pt x="568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5"/>
          <p:cNvSpPr/>
          <p:nvPr/>
        </p:nvSpPr>
        <p:spPr>
          <a:xfrm>
            <a:off x="-24562" y="472487"/>
            <a:ext cx="552870" cy="455089"/>
          </a:xfrm>
          <a:custGeom>
            <a:avLst/>
            <a:gdLst/>
            <a:ahLst/>
            <a:cxnLst/>
            <a:rect l="l" t="t" r="r" b="b"/>
            <a:pathLst>
              <a:path w="17056" h="14236" extrusionOk="0">
                <a:moveTo>
                  <a:pt x="9096" y="1"/>
                </a:moveTo>
                <a:lnTo>
                  <a:pt x="0" y="14236"/>
                </a:lnTo>
                <a:lnTo>
                  <a:pt x="5685" y="14236"/>
                </a:lnTo>
                <a:lnTo>
                  <a:pt x="8505" y="9688"/>
                </a:lnTo>
                <a:lnTo>
                  <a:pt x="11370" y="14236"/>
                </a:lnTo>
                <a:lnTo>
                  <a:pt x="17055" y="14236"/>
                </a:lnTo>
                <a:lnTo>
                  <a:pt x="9096"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5"/>
          <p:cNvSpPr/>
          <p:nvPr/>
        </p:nvSpPr>
        <p:spPr>
          <a:xfrm>
            <a:off x="-24562" y="5"/>
            <a:ext cx="552870" cy="455121"/>
          </a:xfrm>
          <a:custGeom>
            <a:avLst/>
            <a:gdLst/>
            <a:ahLst/>
            <a:cxnLst/>
            <a:rect l="l" t="t" r="r" b="b"/>
            <a:pathLst>
              <a:path w="17056" h="14237" extrusionOk="0">
                <a:moveTo>
                  <a:pt x="0" y="1"/>
                </a:moveTo>
                <a:lnTo>
                  <a:pt x="9096" y="14236"/>
                </a:lnTo>
                <a:lnTo>
                  <a:pt x="17055" y="1"/>
                </a:lnTo>
                <a:lnTo>
                  <a:pt x="11370" y="1"/>
                </a:lnTo>
                <a:lnTo>
                  <a:pt x="8505" y="4549"/>
                </a:lnTo>
                <a:lnTo>
                  <a:pt x="5685" y="1"/>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23;p35">
            <a:extLst>
              <a:ext uri="{FF2B5EF4-FFF2-40B4-BE49-F238E27FC236}">
                <a16:creationId xmlns:a16="http://schemas.microsoft.com/office/drawing/2014/main" id="{24DC9891-54DC-4873-BEAF-B6953E132B44}"/>
              </a:ext>
            </a:extLst>
          </p:cNvPr>
          <p:cNvSpPr txBox="1">
            <a:spLocks noGrp="1"/>
          </p:cNvSpPr>
          <p:nvPr>
            <p:ph type="title"/>
          </p:nvPr>
        </p:nvSpPr>
        <p:spPr>
          <a:xfrm>
            <a:off x="2596880" y="1918720"/>
            <a:ext cx="3416477" cy="109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5400" dirty="0">
                <a:ln w="22225">
                  <a:solidFill>
                    <a:schemeClr val="accent2"/>
                  </a:solidFill>
                  <a:prstDash val="solid"/>
                </a:ln>
                <a:solidFill>
                  <a:schemeClr val="accent2">
                    <a:lumMod val="40000"/>
                    <a:lumOff val="60000"/>
                  </a:schemeClr>
                </a:solidFill>
              </a:rPr>
              <a:t>Methodology</a:t>
            </a:r>
            <a:endParaRPr sz="5400" dirty="0"/>
          </a:p>
        </p:txBody>
      </p:sp>
    </p:spTree>
    <p:extLst>
      <p:ext uri="{BB962C8B-B14F-4D97-AF65-F5344CB8AC3E}">
        <p14:creationId xmlns:p14="http://schemas.microsoft.com/office/powerpoint/2010/main" val="19745082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14">
            <a:extLst>
              <a:ext uri="{FF2B5EF4-FFF2-40B4-BE49-F238E27FC236}">
                <a16:creationId xmlns:a16="http://schemas.microsoft.com/office/drawing/2014/main" id="{5607D544-FE88-4B35-A23B-9E77921CC68E}"/>
              </a:ext>
            </a:extLst>
          </p:cNvPr>
          <p:cNvGraphicFramePr>
            <a:graphicFrameLocks noGrp="1"/>
          </p:cNvGraphicFramePr>
          <p:nvPr>
            <p:extLst>
              <p:ext uri="{D42A27DB-BD31-4B8C-83A1-F6EECF244321}">
                <p14:modId xmlns:p14="http://schemas.microsoft.com/office/powerpoint/2010/main" val="2393629965"/>
              </p:ext>
            </p:extLst>
          </p:nvPr>
        </p:nvGraphicFramePr>
        <p:xfrm>
          <a:off x="546852" y="323850"/>
          <a:ext cx="8050295" cy="4495800"/>
        </p:xfrm>
        <a:graphic>
          <a:graphicData uri="http://schemas.openxmlformats.org/drawingml/2006/table">
            <a:tbl>
              <a:tblPr firstRow="1" bandRow="1">
                <a:tableStyleId>{BDBED569-4797-4DF1-A0F4-6AAB3CD982D8}</a:tableStyleId>
              </a:tblPr>
              <a:tblGrid>
                <a:gridCol w="1601328">
                  <a:extLst>
                    <a:ext uri="{9D8B030D-6E8A-4147-A177-3AD203B41FA5}">
                      <a16:colId xmlns:a16="http://schemas.microsoft.com/office/drawing/2014/main" val="2773350207"/>
                    </a:ext>
                  </a:extLst>
                </a:gridCol>
                <a:gridCol w="3414650">
                  <a:extLst>
                    <a:ext uri="{9D8B030D-6E8A-4147-A177-3AD203B41FA5}">
                      <a16:colId xmlns:a16="http://schemas.microsoft.com/office/drawing/2014/main" val="371103853"/>
                    </a:ext>
                  </a:extLst>
                </a:gridCol>
                <a:gridCol w="3034317">
                  <a:extLst>
                    <a:ext uri="{9D8B030D-6E8A-4147-A177-3AD203B41FA5}">
                      <a16:colId xmlns:a16="http://schemas.microsoft.com/office/drawing/2014/main" val="3365527056"/>
                    </a:ext>
                  </a:extLst>
                </a:gridCol>
              </a:tblGrid>
              <a:tr h="189753">
                <a:tc>
                  <a:txBody>
                    <a:bodyPr/>
                    <a:lstStyle/>
                    <a:p>
                      <a:pPr algn="ctr"/>
                      <a:endParaRPr lang="en-IN" sz="1000" b="1" dirty="0">
                        <a:solidFill>
                          <a:schemeClr val="bg2">
                            <a:lumMod val="20000"/>
                            <a:lumOff val="80000"/>
                          </a:schemeClr>
                        </a:solidFill>
                      </a:endParaRPr>
                    </a:p>
                  </a:txBody>
                  <a:tcPr/>
                </a:tc>
                <a:tc>
                  <a:txBody>
                    <a:bodyPr/>
                    <a:lstStyle/>
                    <a:p>
                      <a:pPr algn="ctr"/>
                      <a:r>
                        <a:rPr lang="en-IN" sz="1200" b="1" dirty="0">
                          <a:solidFill>
                            <a:schemeClr val="bg2">
                              <a:lumMod val="20000"/>
                              <a:lumOff val="80000"/>
                            </a:schemeClr>
                          </a:solidFill>
                        </a:rPr>
                        <a:t>Dataset 1 (Laboratory data)</a:t>
                      </a:r>
                    </a:p>
                  </a:txBody>
                  <a:tcPr/>
                </a:tc>
                <a:tc>
                  <a:txBody>
                    <a:bodyPr/>
                    <a:lstStyle/>
                    <a:p>
                      <a:pPr algn="ctr"/>
                      <a:r>
                        <a:rPr lang="en-IN" sz="1200" b="1" dirty="0">
                          <a:solidFill>
                            <a:schemeClr val="bg2">
                              <a:lumMod val="20000"/>
                              <a:lumOff val="80000"/>
                            </a:schemeClr>
                          </a:solidFill>
                        </a:rPr>
                        <a:t>Dataset 2 (Real-time data)</a:t>
                      </a:r>
                    </a:p>
                  </a:txBody>
                  <a:tcPr/>
                </a:tc>
                <a:extLst>
                  <a:ext uri="{0D108BD9-81ED-4DB2-BD59-A6C34878D82A}">
                    <a16:rowId xmlns:a16="http://schemas.microsoft.com/office/drawing/2014/main" val="2689360685"/>
                  </a:ext>
                </a:extLst>
              </a:tr>
              <a:tr h="411573">
                <a:tc>
                  <a:txBody>
                    <a:bodyPr/>
                    <a:lstStyle/>
                    <a:p>
                      <a:pPr algn="ctr"/>
                      <a:endParaRPr lang="en-IN" sz="1200" b="1" dirty="0">
                        <a:solidFill>
                          <a:schemeClr val="bg2">
                            <a:lumMod val="20000"/>
                            <a:lumOff val="80000"/>
                          </a:schemeClr>
                        </a:solidFill>
                      </a:endParaRPr>
                    </a:p>
                    <a:p>
                      <a:pPr algn="ctr"/>
                      <a:r>
                        <a:rPr lang="en-IN" sz="1200" b="1" dirty="0">
                          <a:solidFill>
                            <a:schemeClr val="bg2">
                              <a:lumMod val="20000"/>
                              <a:lumOff val="80000"/>
                            </a:schemeClr>
                          </a:solidFill>
                        </a:rPr>
                        <a:t>Data Pre-processing</a:t>
                      </a:r>
                    </a:p>
                  </a:txBody>
                  <a:tcPr/>
                </a:tc>
                <a:tc>
                  <a:txBody>
                    <a:bodyPr/>
                    <a:lstStyle/>
                    <a:p>
                      <a:pPr lvl="0"/>
                      <a:r>
                        <a:rPr lang="en-IN" sz="1100" dirty="0">
                          <a:solidFill>
                            <a:schemeClr val="bg2">
                              <a:lumMod val="20000"/>
                              <a:lumOff val="80000"/>
                            </a:schemeClr>
                          </a:solidFill>
                        </a:rPr>
                        <a:t>• Missing values are filled with mean</a:t>
                      </a:r>
                    </a:p>
                    <a:p>
                      <a:pPr lvl="0"/>
                      <a:r>
                        <a:rPr lang="en-IN" sz="1100" dirty="0">
                          <a:solidFill>
                            <a:schemeClr val="bg2">
                              <a:lumMod val="20000"/>
                              <a:lumOff val="80000"/>
                            </a:schemeClr>
                          </a:solidFill>
                        </a:rPr>
                        <a:t>•Datatype conversions to save computing power</a:t>
                      </a:r>
                    </a:p>
                    <a:p>
                      <a:pPr lvl="0"/>
                      <a:r>
                        <a:rPr lang="en-IN" sz="1100" dirty="0">
                          <a:solidFill>
                            <a:schemeClr val="bg2">
                              <a:lumMod val="20000"/>
                              <a:lumOff val="80000"/>
                            </a:schemeClr>
                          </a:solidFill>
                        </a:rPr>
                        <a:t>• Standard Feature Scaling </a:t>
                      </a:r>
                    </a:p>
                    <a:p>
                      <a:pPr algn="ctr"/>
                      <a:endParaRPr lang="en-IN" sz="1100" b="1" dirty="0">
                        <a:solidFill>
                          <a:schemeClr val="bg2">
                            <a:lumMod val="20000"/>
                            <a:lumOff val="80000"/>
                          </a:schemeClr>
                        </a:solidFill>
                      </a:endParaRPr>
                    </a:p>
                  </a:txBody>
                  <a:tcPr/>
                </a:tc>
                <a:tc>
                  <a:txBody>
                    <a:bodyPr/>
                    <a:lstStyle/>
                    <a:p>
                      <a:pPr lvl="0"/>
                      <a:r>
                        <a:rPr lang="en-IN" sz="1100" dirty="0">
                          <a:solidFill>
                            <a:schemeClr val="bg2">
                              <a:lumMod val="20000"/>
                              <a:lumOff val="80000"/>
                            </a:schemeClr>
                          </a:solidFill>
                        </a:rPr>
                        <a:t>• Missing values are filled with mean</a:t>
                      </a:r>
                    </a:p>
                    <a:p>
                      <a:pPr lvl="0"/>
                      <a:r>
                        <a:rPr lang="en-IN" sz="1100" dirty="0">
                          <a:solidFill>
                            <a:schemeClr val="bg2">
                              <a:lumMod val="20000"/>
                              <a:lumOff val="80000"/>
                            </a:schemeClr>
                          </a:solidFill>
                        </a:rPr>
                        <a:t>• Removing time and region columns </a:t>
                      </a:r>
                    </a:p>
                    <a:p>
                      <a:pPr algn="ctr"/>
                      <a:endParaRPr lang="en-IN" sz="1100" b="1" dirty="0">
                        <a:solidFill>
                          <a:schemeClr val="bg2">
                            <a:lumMod val="20000"/>
                            <a:lumOff val="80000"/>
                          </a:schemeClr>
                        </a:solidFill>
                      </a:endParaRPr>
                    </a:p>
                  </a:txBody>
                  <a:tcPr/>
                </a:tc>
                <a:extLst>
                  <a:ext uri="{0D108BD9-81ED-4DB2-BD59-A6C34878D82A}">
                    <a16:rowId xmlns:a16="http://schemas.microsoft.com/office/drawing/2014/main" val="2176448610"/>
                  </a:ext>
                </a:extLst>
              </a:tr>
              <a:tr h="702095">
                <a:tc>
                  <a:txBody>
                    <a:bodyPr/>
                    <a:lstStyle/>
                    <a:p>
                      <a:pPr algn="ctr"/>
                      <a:endParaRPr lang="en-IN" sz="1200" b="1" dirty="0">
                        <a:solidFill>
                          <a:schemeClr val="bg2">
                            <a:lumMod val="20000"/>
                            <a:lumOff val="80000"/>
                          </a:schemeClr>
                        </a:solidFill>
                      </a:endParaRPr>
                    </a:p>
                    <a:p>
                      <a:pPr algn="ctr"/>
                      <a:endParaRPr lang="en-IN" sz="1200" b="1" dirty="0">
                        <a:solidFill>
                          <a:schemeClr val="bg2">
                            <a:lumMod val="20000"/>
                            <a:lumOff val="80000"/>
                          </a:schemeClr>
                        </a:solidFill>
                      </a:endParaRPr>
                    </a:p>
                    <a:p>
                      <a:pPr algn="ctr"/>
                      <a:endParaRPr lang="en-IN" sz="1200" b="1" dirty="0">
                        <a:solidFill>
                          <a:schemeClr val="bg2">
                            <a:lumMod val="20000"/>
                            <a:lumOff val="80000"/>
                          </a:schemeClr>
                        </a:solidFill>
                      </a:endParaRPr>
                    </a:p>
                    <a:p>
                      <a:pPr algn="ctr"/>
                      <a:r>
                        <a:rPr lang="en-IN" sz="1200" b="1" dirty="0">
                          <a:solidFill>
                            <a:schemeClr val="bg2">
                              <a:lumMod val="20000"/>
                              <a:lumOff val="80000"/>
                            </a:schemeClr>
                          </a:solidFill>
                        </a:rPr>
                        <a:t>Feature Extraction</a:t>
                      </a:r>
                    </a:p>
                  </a:txBody>
                  <a:tcPr/>
                </a:tc>
                <a:tc>
                  <a:txBody>
                    <a:bodyPr/>
                    <a:lstStyle/>
                    <a:p>
                      <a:pPr lvl="0"/>
                      <a:r>
                        <a:rPr lang="en-IN" sz="1100" dirty="0">
                          <a:solidFill>
                            <a:schemeClr val="bg2">
                              <a:lumMod val="20000"/>
                              <a:lumOff val="80000"/>
                            </a:schemeClr>
                          </a:solidFill>
                        </a:rPr>
                        <a:t>•Mean</a:t>
                      </a:r>
                    </a:p>
                    <a:p>
                      <a:pPr lvl="0"/>
                      <a:r>
                        <a:rPr lang="en-IN" sz="1100" dirty="0">
                          <a:solidFill>
                            <a:schemeClr val="bg2">
                              <a:lumMod val="20000"/>
                              <a:lumOff val="80000"/>
                            </a:schemeClr>
                          </a:solidFill>
                        </a:rPr>
                        <a:t>•RMS</a:t>
                      </a:r>
                    </a:p>
                    <a:p>
                      <a:pPr lvl="0"/>
                      <a:r>
                        <a:rPr lang="en-IN" sz="1100" dirty="0">
                          <a:solidFill>
                            <a:schemeClr val="bg2">
                              <a:lumMod val="20000"/>
                              <a:lumOff val="80000"/>
                            </a:schemeClr>
                          </a:solidFill>
                        </a:rPr>
                        <a:t>•Standard deviation</a:t>
                      </a:r>
                    </a:p>
                    <a:p>
                      <a:pPr lvl="0"/>
                      <a:r>
                        <a:rPr lang="en-IN" sz="1100" dirty="0">
                          <a:solidFill>
                            <a:schemeClr val="bg2">
                              <a:lumMod val="20000"/>
                              <a:lumOff val="80000"/>
                            </a:schemeClr>
                          </a:solidFill>
                        </a:rPr>
                        <a:t>•Peak </a:t>
                      </a:r>
                    </a:p>
                    <a:p>
                      <a:pPr lvl="0"/>
                      <a:r>
                        <a:rPr lang="en-IN" sz="1100" dirty="0">
                          <a:solidFill>
                            <a:schemeClr val="bg2">
                              <a:lumMod val="20000"/>
                              <a:lumOff val="80000"/>
                            </a:schemeClr>
                          </a:solidFill>
                        </a:rPr>
                        <a:t>•Mean of absolute value</a:t>
                      </a:r>
                    </a:p>
                    <a:p>
                      <a:pPr lvl="0"/>
                      <a:r>
                        <a:rPr lang="en-IN" sz="1100" dirty="0">
                          <a:solidFill>
                            <a:schemeClr val="bg2">
                              <a:lumMod val="20000"/>
                              <a:lumOff val="80000"/>
                            </a:schemeClr>
                          </a:solidFill>
                        </a:rPr>
                        <a:t>• Skewness</a:t>
                      </a:r>
                    </a:p>
                    <a:p>
                      <a:pPr lvl="0"/>
                      <a:r>
                        <a:rPr lang="en-IN" sz="1100" dirty="0">
                          <a:solidFill>
                            <a:schemeClr val="bg2">
                              <a:lumMod val="20000"/>
                              <a:lumOff val="80000"/>
                            </a:schemeClr>
                          </a:solidFill>
                        </a:rPr>
                        <a:t>• Kurtosis</a:t>
                      </a:r>
                    </a:p>
                    <a:p>
                      <a:pPr lvl="0"/>
                      <a:r>
                        <a:rPr lang="en-IN" sz="1100" dirty="0">
                          <a:solidFill>
                            <a:schemeClr val="bg2">
                              <a:lumMod val="20000"/>
                              <a:lumOff val="80000"/>
                            </a:schemeClr>
                          </a:solidFill>
                        </a:rPr>
                        <a:t>•Crest Factor</a:t>
                      </a:r>
                    </a:p>
                    <a:p>
                      <a:pPr lvl="0"/>
                      <a:r>
                        <a:rPr lang="en-IN" sz="1100" dirty="0">
                          <a:solidFill>
                            <a:schemeClr val="bg2">
                              <a:lumMod val="20000"/>
                              <a:lumOff val="80000"/>
                            </a:schemeClr>
                          </a:solidFill>
                        </a:rPr>
                        <a:t>•Log-log ratio</a:t>
                      </a:r>
                      <a:endParaRPr lang="en-IN" sz="1100" b="1" dirty="0">
                        <a:solidFill>
                          <a:schemeClr val="bg2">
                            <a:lumMod val="20000"/>
                            <a:lumOff val="80000"/>
                          </a:schemeClr>
                        </a:solidFill>
                      </a:endParaRPr>
                    </a:p>
                  </a:txBody>
                  <a:tcPr/>
                </a:tc>
                <a:tc>
                  <a:txBody>
                    <a:bodyPr/>
                    <a:lstStyle/>
                    <a:p>
                      <a:pPr lvl="0"/>
                      <a:endParaRPr lang="en-IN" sz="1100" dirty="0">
                        <a:solidFill>
                          <a:schemeClr val="bg2">
                            <a:lumMod val="20000"/>
                            <a:lumOff val="80000"/>
                          </a:schemeClr>
                        </a:solidFill>
                      </a:endParaRPr>
                    </a:p>
                    <a:p>
                      <a:pPr lvl="0"/>
                      <a:endParaRPr lang="en-IN" sz="1100" dirty="0">
                        <a:solidFill>
                          <a:schemeClr val="bg2">
                            <a:lumMod val="20000"/>
                            <a:lumOff val="80000"/>
                          </a:schemeClr>
                        </a:solidFill>
                      </a:endParaRPr>
                    </a:p>
                    <a:p>
                      <a:pPr lvl="0"/>
                      <a:r>
                        <a:rPr lang="en-IN" sz="1100" dirty="0">
                          <a:solidFill>
                            <a:schemeClr val="bg2">
                              <a:lumMod val="20000"/>
                              <a:lumOff val="80000"/>
                            </a:schemeClr>
                          </a:solidFill>
                        </a:rPr>
                        <a:t>• Latitude</a:t>
                      </a:r>
                    </a:p>
                    <a:p>
                      <a:pPr lvl="0"/>
                      <a:r>
                        <a:rPr lang="en-IN" sz="1100" dirty="0">
                          <a:solidFill>
                            <a:schemeClr val="bg2">
                              <a:lumMod val="20000"/>
                              <a:lumOff val="80000"/>
                            </a:schemeClr>
                          </a:solidFill>
                        </a:rPr>
                        <a:t>• Longitude</a:t>
                      </a:r>
                    </a:p>
                    <a:p>
                      <a:pPr lvl="0"/>
                      <a:r>
                        <a:rPr lang="en-IN" sz="1100" dirty="0">
                          <a:solidFill>
                            <a:schemeClr val="bg2">
                              <a:lumMod val="20000"/>
                              <a:lumOff val="80000"/>
                            </a:schemeClr>
                          </a:solidFill>
                        </a:rPr>
                        <a:t>• Depth </a:t>
                      </a:r>
                    </a:p>
                    <a:p>
                      <a:pPr lvl="0"/>
                      <a:r>
                        <a:rPr lang="en-IN" sz="1100" dirty="0">
                          <a:solidFill>
                            <a:schemeClr val="bg2">
                              <a:lumMod val="20000"/>
                              <a:lumOff val="80000"/>
                            </a:schemeClr>
                          </a:solidFill>
                        </a:rPr>
                        <a:t>• Magnitude </a:t>
                      </a:r>
                    </a:p>
                    <a:p>
                      <a:pPr algn="ctr"/>
                      <a:endParaRPr lang="en-IN" sz="1100" b="1" dirty="0">
                        <a:solidFill>
                          <a:schemeClr val="bg2">
                            <a:lumMod val="20000"/>
                            <a:lumOff val="80000"/>
                          </a:schemeClr>
                        </a:solidFill>
                      </a:endParaRPr>
                    </a:p>
                  </a:txBody>
                  <a:tcPr/>
                </a:tc>
                <a:extLst>
                  <a:ext uri="{0D108BD9-81ED-4DB2-BD59-A6C34878D82A}">
                    <a16:rowId xmlns:a16="http://schemas.microsoft.com/office/drawing/2014/main" val="628774270"/>
                  </a:ext>
                </a:extLst>
              </a:tr>
              <a:tr h="338942">
                <a:tc>
                  <a:txBody>
                    <a:bodyPr/>
                    <a:lstStyle/>
                    <a:p>
                      <a:pPr algn="ctr"/>
                      <a:endParaRPr lang="en-IN" sz="1200" b="1" dirty="0">
                        <a:solidFill>
                          <a:schemeClr val="bg2">
                            <a:lumMod val="20000"/>
                            <a:lumOff val="80000"/>
                          </a:schemeClr>
                        </a:solidFill>
                      </a:endParaRPr>
                    </a:p>
                    <a:p>
                      <a:pPr algn="ctr"/>
                      <a:r>
                        <a:rPr lang="en-IN" sz="1200" b="1" dirty="0">
                          <a:solidFill>
                            <a:schemeClr val="bg2">
                              <a:lumMod val="20000"/>
                              <a:lumOff val="80000"/>
                            </a:schemeClr>
                          </a:solidFill>
                        </a:rPr>
                        <a:t>ML Algorithms</a:t>
                      </a:r>
                    </a:p>
                  </a:txBody>
                  <a:tcPr/>
                </a:tc>
                <a:tc>
                  <a:txBody>
                    <a:bodyPr/>
                    <a:lstStyle/>
                    <a:p>
                      <a:pPr lvl="0"/>
                      <a:r>
                        <a:rPr lang="en-IN" sz="1100" dirty="0">
                          <a:solidFill>
                            <a:schemeClr val="bg2">
                              <a:lumMod val="20000"/>
                              <a:lumOff val="80000"/>
                            </a:schemeClr>
                          </a:solidFill>
                        </a:rPr>
                        <a:t>• Random forest regressor</a:t>
                      </a:r>
                    </a:p>
                    <a:p>
                      <a:pPr lvl="0"/>
                      <a:r>
                        <a:rPr lang="en-IN" sz="1100" dirty="0">
                          <a:solidFill>
                            <a:schemeClr val="bg2">
                              <a:lumMod val="20000"/>
                              <a:lumOff val="80000"/>
                            </a:schemeClr>
                          </a:solidFill>
                        </a:rPr>
                        <a:t>• Support Vector Machine</a:t>
                      </a:r>
                    </a:p>
                    <a:p>
                      <a:pPr lvl="0"/>
                      <a:r>
                        <a:rPr lang="en-IN" sz="1100" dirty="0">
                          <a:solidFill>
                            <a:schemeClr val="bg2">
                              <a:lumMod val="20000"/>
                              <a:lumOff val="80000"/>
                            </a:schemeClr>
                          </a:solidFill>
                        </a:rPr>
                        <a:t>• Kernel Ridge Regression</a:t>
                      </a:r>
                    </a:p>
                    <a:p>
                      <a:pPr lvl="0"/>
                      <a:r>
                        <a:rPr lang="en-IN" sz="1100" dirty="0">
                          <a:solidFill>
                            <a:schemeClr val="bg2">
                              <a:lumMod val="20000"/>
                              <a:lumOff val="80000"/>
                            </a:schemeClr>
                          </a:solidFill>
                        </a:rPr>
                        <a:t>• Catboost Regressor </a:t>
                      </a:r>
                      <a:endParaRPr lang="en-IN" sz="1100" b="1" dirty="0">
                        <a:solidFill>
                          <a:schemeClr val="bg2">
                            <a:lumMod val="20000"/>
                            <a:lumOff val="80000"/>
                          </a:schemeClr>
                        </a:solidFill>
                      </a:endParaRPr>
                    </a:p>
                  </a:txBody>
                  <a:tcPr/>
                </a:tc>
                <a:tc>
                  <a:txBody>
                    <a:bodyPr/>
                    <a:lstStyle/>
                    <a:p>
                      <a:pPr lvl="0"/>
                      <a:r>
                        <a:rPr lang="en-IN" sz="1100" dirty="0">
                          <a:solidFill>
                            <a:schemeClr val="bg2">
                              <a:lumMod val="20000"/>
                              <a:lumOff val="80000"/>
                            </a:schemeClr>
                          </a:solidFill>
                        </a:rPr>
                        <a:t>• Random forest regressor</a:t>
                      </a:r>
                    </a:p>
                    <a:p>
                      <a:pPr lvl="0"/>
                      <a:r>
                        <a:rPr lang="en-IN" sz="1100" dirty="0">
                          <a:solidFill>
                            <a:schemeClr val="bg2">
                              <a:lumMod val="20000"/>
                              <a:lumOff val="80000"/>
                            </a:schemeClr>
                          </a:solidFill>
                        </a:rPr>
                        <a:t>• Support Vector Machine</a:t>
                      </a:r>
                    </a:p>
                    <a:p>
                      <a:pPr lvl="0"/>
                      <a:r>
                        <a:rPr lang="en-IN" sz="1100" dirty="0">
                          <a:solidFill>
                            <a:schemeClr val="bg2">
                              <a:lumMod val="20000"/>
                              <a:lumOff val="80000"/>
                            </a:schemeClr>
                          </a:solidFill>
                        </a:rPr>
                        <a:t>• Decision Tree</a:t>
                      </a:r>
                    </a:p>
                    <a:p>
                      <a:pPr algn="ctr"/>
                      <a:endParaRPr lang="en-IN" sz="1100" b="1" dirty="0">
                        <a:solidFill>
                          <a:schemeClr val="bg2">
                            <a:lumMod val="20000"/>
                            <a:lumOff val="80000"/>
                          </a:schemeClr>
                        </a:solidFill>
                      </a:endParaRPr>
                    </a:p>
                  </a:txBody>
                  <a:tcPr/>
                </a:tc>
                <a:extLst>
                  <a:ext uri="{0D108BD9-81ED-4DB2-BD59-A6C34878D82A}">
                    <a16:rowId xmlns:a16="http://schemas.microsoft.com/office/drawing/2014/main" val="1692161794"/>
                  </a:ext>
                </a:extLst>
              </a:tr>
              <a:tr h="629464">
                <a:tc>
                  <a:txBody>
                    <a:bodyPr/>
                    <a:lstStyle/>
                    <a:p>
                      <a:pPr algn="ctr"/>
                      <a:endParaRPr lang="en-IN" sz="1200" b="1" dirty="0">
                        <a:solidFill>
                          <a:schemeClr val="bg2">
                            <a:lumMod val="20000"/>
                            <a:lumOff val="80000"/>
                          </a:schemeClr>
                        </a:solidFill>
                      </a:endParaRPr>
                    </a:p>
                    <a:p>
                      <a:pPr algn="ctr"/>
                      <a:endParaRPr lang="en-IN" sz="1200" b="1" dirty="0">
                        <a:solidFill>
                          <a:schemeClr val="bg2">
                            <a:lumMod val="20000"/>
                            <a:lumOff val="80000"/>
                          </a:schemeClr>
                        </a:solidFill>
                      </a:endParaRPr>
                    </a:p>
                    <a:p>
                      <a:pPr algn="ctr"/>
                      <a:endParaRPr lang="en-IN" sz="1200" b="1" dirty="0">
                        <a:solidFill>
                          <a:schemeClr val="bg2">
                            <a:lumMod val="20000"/>
                            <a:lumOff val="80000"/>
                          </a:schemeClr>
                        </a:solidFill>
                      </a:endParaRPr>
                    </a:p>
                    <a:p>
                      <a:pPr algn="ctr"/>
                      <a:r>
                        <a:rPr lang="en-IN" sz="1200" b="1" dirty="0">
                          <a:solidFill>
                            <a:schemeClr val="bg2">
                              <a:lumMod val="20000"/>
                              <a:lumOff val="80000"/>
                            </a:schemeClr>
                          </a:solidFill>
                        </a:rPr>
                        <a:t>Result Visualisation</a:t>
                      </a:r>
                    </a:p>
                  </a:txBody>
                  <a:tcPr/>
                </a:tc>
                <a:tc>
                  <a:txBody>
                    <a:bodyPr/>
                    <a:lstStyle/>
                    <a:p>
                      <a:pPr lvl="0"/>
                      <a:endParaRPr lang="en-IN" sz="1100" dirty="0">
                        <a:solidFill>
                          <a:schemeClr val="bg2">
                            <a:lumMod val="20000"/>
                            <a:lumOff val="80000"/>
                          </a:schemeClr>
                        </a:solidFill>
                      </a:endParaRPr>
                    </a:p>
                    <a:p>
                      <a:pPr lvl="0"/>
                      <a:r>
                        <a:rPr lang="en-IN" sz="1100" dirty="0">
                          <a:solidFill>
                            <a:schemeClr val="bg2">
                              <a:lumMod val="20000"/>
                              <a:lumOff val="80000"/>
                            </a:schemeClr>
                          </a:solidFill>
                        </a:rPr>
                        <a:t>• Plotting predicted value vs actual value for all the algorithms.</a:t>
                      </a:r>
                    </a:p>
                    <a:p>
                      <a:pPr lvl="0"/>
                      <a:r>
                        <a:rPr lang="en-IN" sz="1100" dirty="0">
                          <a:solidFill>
                            <a:schemeClr val="bg2">
                              <a:lumMod val="20000"/>
                              <a:lumOff val="80000"/>
                            </a:schemeClr>
                          </a:solidFill>
                        </a:rPr>
                        <a:t>• Comparing the Machine learning models by plotting their output waveforms with the original waveforms.</a:t>
                      </a:r>
                    </a:p>
                  </a:txBody>
                  <a:tcPr/>
                </a:tc>
                <a:tc>
                  <a:txBody>
                    <a:bodyPr/>
                    <a:lstStyle/>
                    <a:p>
                      <a:r>
                        <a:rPr lang="en-IN" sz="1100" dirty="0">
                          <a:solidFill>
                            <a:schemeClr val="bg2">
                              <a:lumMod val="20000"/>
                              <a:lumOff val="80000"/>
                            </a:schemeClr>
                          </a:solidFill>
                        </a:rPr>
                        <a:t>• Visualising Earthquakes occurred between 7-11-2020 – 31-12-2020.</a:t>
                      </a:r>
                    </a:p>
                    <a:p>
                      <a:r>
                        <a:rPr lang="en-IN" sz="1100" dirty="0">
                          <a:solidFill>
                            <a:schemeClr val="bg2">
                              <a:lumMod val="20000"/>
                              <a:lumOff val="80000"/>
                            </a:schemeClr>
                          </a:solidFill>
                        </a:rPr>
                        <a:t>• Comparing the Machine learning models by scattering predicted outputs vs actual values.  </a:t>
                      </a:r>
                    </a:p>
                    <a:p>
                      <a:pPr algn="ctr"/>
                      <a:endParaRPr lang="en-IN" sz="1100" b="1" dirty="0">
                        <a:solidFill>
                          <a:schemeClr val="bg2">
                            <a:lumMod val="20000"/>
                            <a:lumOff val="80000"/>
                          </a:schemeClr>
                        </a:solidFill>
                      </a:endParaRPr>
                    </a:p>
                  </a:txBody>
                  <a:tcPr/>
                </a:tc>
                <a:extLst>
                  <a:ext uri="{0D108BD9-81ED-4DB2-BD59-A6C34878D82A}">
                    <a16:rowId xmlns:a16="http://schemas.microsoft.com/office/drawing/2014/main" val="2419218898"/>
                  </a:ext>
                </a:extLst>
              </a:tr>
            </a:tbl>
          </a:graphicData>
        </a:graphic>
      </p:graphicFrame>
    </p:spTree>
    <p:extLst>
      <p:ext uri="{BB962C8B-B14F-4D97-AF65-F5344CB8AC3E}">
        <p14:creationId xmlns:p14="http://schemas.microsoft.com/office/powerpoint/2010/main" val="40951902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4"/>
          <p:cNvSpPr/>
          <p:nvPr/>
        </p:nvSpPr>
        <p:spPr>
          <a:xfrm rot="-5400000" flipH="1">
            <a:off x="689085" y="694429"/>
            <a:ext cx="291913" cy="243649"/>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4"/>
          <p:cNvSpPr txBox="1">
            <a:spLocks noGrp="1"/>
          </p:cNvSpPr>
          <p:nvPr>
            <p:ph type="title"/>
          </p:nvPr>
        </p:nvSpPr>
        <p:spPr>
          <a:prstGeom prst="rect">
            <a:avLst/>
          </a:prstGeom>
        </p:spPr>
        <p:txBody>
          <a:bodyPr spcFirstLastPara="1" wrap="square" lIns="91425" tIns="91425" rIns="91425" bIns="91425" anchor="t" anchorCtr="0">
            <a:noAutofit/>
          </a:bodyPr>
          <a:lstStyle/>
          <a:p>
            <a:r>
              <a:rPr lang="en-IN" sz="2800" smtClean="0"/>
              <a:t>Data Preprocessing:</a:t>
            </a:r>
            <a:endParaRPr lang="en-IN" sz="2800" dirty="0"/>
          </a:p>
        </p:txBody>
      </p:sp>
      <p:sp>
        <p:nvSpPr>
          <p:cNvPr id="5" name="Subtitle 4"/>
          <p:cNvSpPr>
            <a:spLocks noGrp="1"/>
          </p:cNvSpPr>
          <p:nvPr>
            <p:ph type="subTitle" idx="1"/>
          </p:nvPr>
        </p:nvSpPr>
        <p:spPr>
          <a:xfrm>
            <a:off x="772211" y="1437046"/>
            <a:ext cx="7001100" cy="3842875"/>
          </a:xfrm>
        </p:spPr>
        <p:txBody>
          <a:bodyPr/>
          <a:lstStyle/>
          <a:p>
            <a:pPr marL="114300" indent="0" algn="ctr">
              <a:buNone/>
            </a:pPr>
            <a:r>
              <a:rPr lang="en-US" dirty="0" smtClean="0"/>
              <a:t>In </a:t>
            </a:r>
            <a:r>
              <a:rPr lang="en-US" dirty="0"/>
              <a:t>Machine Learning processes, data preprocessing is critical to encode the dataset in a form that could be interpreted and </a:t>
            </a:r>
            <a:r>
              <a:rPr lang="en-US" dirty="0" smtClean="0"/>
              <a:t>parsed </a:t>
            </a:r>
            <a:r>
              <a:rPr lang="en-US" dirty="0"/>
              <a:t>by the algorithm</a:t>
            </a:r>
            <a:r>
              <a:rPr lang="en-US" dirty="0" smtClean="0"/>
              <a:t>.</a:t>
            </a:r>
          </a:p>
          <a:p>
            <a:pPr>
              <a:buFont typeface="Wingdings" panose="05000000000000000000" pitchFamily="2" charset="2"/>
              <a:buChar char="§"/>
            </a:pPr>
            <a:r>
              <a:rPr lang="en-US" dirty="0"/>
              <a:t>For Dataset – I, we first fill in the missing values with mean of all the values present in that particular column. We execute Datatype conversion to save computing power and then apply Standard Feature Scaling on the dataset. </a:t>
            </a:r>
          </a:p>
          <a:p>
            <a:pPr>
              <a:buFont typeface="Wingdings" panose="05000000000000000000" pitchFamily="2" charset="2"/>
              <a:buChar char="§"/>
            </a:pPr>
            <a:r>
              <a:rPr lang="en-US" dirty="0" smtClean="0"/>
              <a:t>Dataset – I , Total observations in the dataset were 62,92,50,000 . To reduce </a:t>
            </a:r>
            <a:r>
              <a:rPr lang="en-US" dirty="0"/>
              <a:t>computational complexity</a:t>
            </a:r>
            <a:r>
              <a:rPr lang="en-US" dirty="0" smtClean="0"/>
              <a:t>, bins consisting of chunks of data were created . Each bin(input</a:t>
            </a:r>
            <a:r>
              <a:rPr lang="en-US" dirty="0"/>
              <a:t>) is a chunk of 0.0375 seconds of seismic data (ordered in time), which is registered at 4 MHz, thus 150,000 data </a:t>
            </a:r>
            <a:r>
              <a:rPr lang="en-US" dirty="0" smtClean="0"/>
              <a:t>points. This gives 4096 bins .i.e. 4096 data points.</a:t>
            </a:r>
          </a:p>
          <a:p>
            <a:pPr>
              <a:buFont typeface="Wingdings" panose="05000000000000000000" pitchFamily="2" charset="2"/>
              <a:buChar char="§"/>
            </a:pPr>
            <a:r>
              <a:rPr lang="en-US" dirty="0" smtClean="0"/>
              <a:t>For Dataset – II, we again fill in the missing values with mean of all the values present in that particular column. We remove the unnecessary columns such as, Time and Region. Splitting of data into test and train was performed resulting in,  training dataset containing 4780 values and testing dataset </a:t>
            </a:r>
            <a:r>
              <a:rPr lang="en-US" dirty="0" err="1" smtClean="0"/>
              <a:t>containg</a:t>
            </a:r>
            <a:r>
              <a:rPr lang="en-US" dirty="0" smtClean="0"/>
              <a:t> 1196 values .</a:t>
            </a:r>
            <a:endParaRPr lang="en-IN" dirty="0"/>
          </a:p>
        </p:txBody>
      </p:sp>
      <p:grpSp>
        <p:nvGrpSpPr>
          <p:cNvPr id="717" name="Google Shape;717;p44"/>
          <p:cNvGrpSpPr/>
          <p:nvPr/>
        </p:nvGrpSpPr>
        <p:grpSpPr>
          <a:xfrm>
            <a:off x="5674791" y="670373"/>
            <a:ext cx="2755980" cy="294493"/>
            <a:chOff x="5674791" y="670373"/>
            <a:chExt cx="2755980" cy="294493"/>
          </a:xfrm>
        </p:grpSpPr>
        <p:grpSp>
          <p:nvGrpSpPr>
            <p:cNvPr id="718" name="Google Shape;718;p44"/>
            <p:cNvGrpSpPr/>
            <p:nvPr/>
          </p:nvGrpSpPr>
          <p:grpSpPr>
            <a:xfrm rot="-5400000">
              <a:off x="6362337" y="561093"/>
              <a:ext cx="291742" cy="515804"/>
              <a:chOff x="8051791" y="1420957"/>
              <a:chExt cx="378984" cy="670049"/>
            </a:xfrm>
          </p:grpSpPr>
          <p:sp>
            <p:nvSpPr>
              <p:cNvPr id="719" name="Google Shape;719;p44"/>
              <p:cNvSpPr/>
              <p:nvPr/>
            </p:nvSpPr>
            <p:spPr>
              <a:xfrm flipH="1">
                <a:off x="8051791" y="1420957"/>
                <a:ext cx="378984" cy="316324"/>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4"/>
              <p:cNvSpPr/>
              <p:nvPr/>
            </p:nvSpPr>
            <p:spPr>
              <a:xfrm flipH="1">
                <a:off x="8051791" y="1774682"/>
                <a:ext cx="378984" cy="316324"/>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 name="Google Shape;721;p44"/>
            <p:cNvSpPr/>
            <p:nvPr/>
          </p:nvSpPr>
          <p:spPr>
            <a:xfrm rot="-5400000" flipH="1">
              <a:off x="7618553" y="696891"/>
              <a:ext cx="291743" cy="243507"/>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4"/>
            <p:cNvSpPr/>
            <p:nvPr/>
          </p:nvSpPr>
          <p:spPr>
            <a:xfrm rot="-5400000" flipH="1">
              <a:off x="7346257" y="696891"/>
              <a:ext cx="291743" cy="243507"/>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4"/>
            <p:cNvSpPr/>
            <p:nvPr/>
          </p:nvSpPr>
          <p:spPr>
            <a:xfrm rot="-5400000" flipH="1">
              <a:off x="7073973" y="696891"/>
              <a:ext cx="291743" cy="243507"/>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4"/>
            <p:cNvSpPr/>
            <p:nvPr/>
          </p:nvSpPr>
          <p:spPr>
            <a:xfrm rot="-5400000" flipH="1">
              <a:off x="6801689" y="696891"/>
              <a:ext cx="291743" cy="243507"/>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4"/>
            <p:cNvSpPr/>
            <p:nvPr/>
          </p:nvSpPr>
          <p:spPr>
            <a:xfrm rot="-5400000" flipH="1">
              <a:off x="7890848" y="696891"/>
              <a:ext cx="291743" cy="243507"/>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4"/>
            <p:cNvSpPr/>
            <p:nvPr/>
          </p:nvSpPr>
          <p:spPr>
            <a:xfrm rot="-5400000" flipH="1">
              <a:off x="8163146" y="696891"/>
              <a:ext cx="291743" cy="243507"/>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4"/>
            <p:cNvSpPr/>
            <p:nvPr/>
          </p:nvSpPr>
          <p:spPr>
            <a:xfrm rot="-5400000" flipH="1">
              <a:off x="5650673" y="694491"/>
              <a:ext cx="291743" cy="243507"/>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4"/>
            <p:cNvSpPr/>
            <p:nvPr/>
          </p:nvSpPr>
          <p:spPr>
            <a:xfrm rot="-5400000" flipH="1">
              <a:off x="5922971" y="694491"/>
              <a:ext cx="291743" cy="243507"/>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386244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4"/>
          <p:cNvSpPr/>
          <p:nvPr/>
        </p:nvSpPr>
        <p:spPr>
          <a:xfrm rot="-5400000" flipH="1">
            <a:off x="688656" y="181625"/>
            <a:ext cx="291913" cy="243649"/>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4"/>
          <p:cNvSpPr txBox="1">
            <a:spLocks noGrp="1"/>
          </p:cNvSpPr>
          <p:nvPr>
            <p:ph type="title"/>
          </p:nvPr>
        </p:nvSpPr>
        <p:spPr>
          <a:xfrm>
            <a:off x="956437" y="-37497"/>
            <a:ext cx="6719400" cy="530700"/>
          </a:xfrm>
          <a:prstGeom prst="rect">
            <a:avLst/>
          </a:prstGeom>
        </p:spPr>
        <p:txBody>
          <a:bodyPr spcFirstLastPara="1" wrap="square" lIns="91425" tIns="91425" rIns="91425" bIns="91425" anchor="t" anchorCtr="0">
            <a:noAutofit/>
          </a:bodyPr>
          <a:lstStyle/>
          <a:p>
            <a:r>
              <a:rPr lang="en-IN" sz="2800" b="1" spc="50" dirty="0">
                <a:ln w="9525" cmpd="sng">
                  <a:solidFill>
                    <a:schemeClr val="accent1"/>
                  </a:solidFill>
                  <a:prstDash val="solid"/>
                </a:ln>
                <a:solidFill>
                  <a:srgbClr val="70AD47">
                    <a:tint val="1000"/>
                  </a:srgbClr>
                </a:solidFill>
                <a:effectLst>
                  <a:glow rad="38100">
                    <a:schemeClr val="accent1">
                      <a:alpha val="40000"/>
                    </a:schemeClr>
                  </a:glow>
                </a:effectLst>
              </a:rPr>
              <a:t>Feature extraction </a:t>
            </a:r>
            <a:r>
              <a:rPr lang="en-IN" sz="2800" b="1" spc="50" dirty="0" smtClean="0">
                <a:ln w="9525" cmpd="sng">
                  <a:solidFill>
                    <a:schemeClr val="accent1"/>
                  </a:solidFill>
                  <a:prstDash val="solid"/>
                </a:ln>
                <a:solidFill>
                  <a:srgbClr val="70AD47">
                    <a:tint val="1000"/>
                  </a:srgbClr>
                </a:solidFill>
                <a:effectLst>
                  <a:glow rad="38100">
                    <a:schemeClr val="accent1">
                      <a:alpha val="40000"/>
                    </a:schemeClr>
                  </a:glow>
                </a:effectLst>
              </a:rPr>
              <a:t> for Dataset-I</a:t>
            </a:r>
            <a:endParaRPr lang="en-IN" sz="2800" dirty="0"/>
          </a:p>
        </p:txBody>
      </p:sp>
      <p:sp>
        <p:nvSpPr>
          <p:cNvPr id="4" name="Subtitle 3"/>
          <p:cNvSpPr>
            <a:spLocks noGrp="1"/>
          </p:cNvSpPr>
          <p:nvPr>
            <p:ph type="subTitle" idx="1"/>
          </p:nvPr>
        </p:nvSpPr>
        <p:spPr>
          <a:xfrm>
            <a:off x="1071450" y="539750"/>
            <a:ext cx="7001100" cy="509991"/>
          </a:xfrm>
        </p:spPr>
        <p:txBody>
          <a:bodyPr/>
          <a:lstStyle/>
          <a:p>
            <a:pPr marL="114300" indent="0">
              <a:buNone/>
            </a:pPr>
            <a:r>
              <a:rPr lang="en-US" dirty="0" smtClean="0"/>
              <a:t>Feature </a:t>
            </a:r>
            <a:r>
              <a:rPr lang="en-US" dirty="0"/>
              <a:t>extraction is the name for methods that select and /or combine variables into features, effectively reducing the amount of data that must be processed, while still accurately and completely describing the original data set</a:t>
            </a:r>
            <a:endParaRPr lang="en-IN" dirty="0"/>
          </a:p>
        </p:txBody>
      </p:sp>
      <p:grpSp>
        <p:nvGrpSpPr>
          <p:cNvPr id="717" name="Google Shape;717;p44"/>
          <p:cNvGrpSpPr/>
          <p:nvPr/>
        </p:nvGrpSpPr>
        <p:grpSpPr>
          <a:xfrm>
            <a:off x="6038585" y="137994"/>
            <a:ext cx="2755980" cy="294493"/>
            <a:chOff x="5674791" y="670373"/>
            <a:chExt cx="2755980" cy="294493"/>
          </a:xfrm>
        </p:grpSpPr>
        <p:grpSp>
          <p:nvGrpSpPr>
            <p:cNvPr id="718" name="Google Shape;718;p44"/>
            <p:cNvGrpSpPr/>
            <p:nvPr/>
          </p:nvGrpSpPr>
          <p:grpSpPr>
            <a:xfrm rot="-5400000">
              <a:off x="6362337" y="561093"/>
              <a:ext cx="291742" cy="515804"/>
              <a:chOff x="8051791" y="1420957"/>
              <a:chExt cx="378984" cy="670049"/>
            </a:xfrm>
          </p:grpSpPr>
          <p:sp>
            <p:nvSpPr>
              <p:cNvPr id="719" name="Google Shape;719;p44"/>
              <p:cNvSpPr/>
              <p:nvPr/>
            </p:nvSpPr>
            <p:spPr>
              <a:xfrm flipH="1">
                <a:off x="8051791" y="1420957"/>
                <a:ext cx="378984" cy="316324"/>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4"/>
              <p:cNvSpPr/>
              <p:nvPr/>
            </p:nvSpPr>
            <p:spPr>
              <a:xfrm flipH="1">
                <a:off x="8051791" y="1774682"/>
                <a:ext cx="378984" cy="316324"/>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 name="Google Shape;721;p44"/>
            <p:cNvSpPr/>
            <p:nvPr/>
          </p:nvSpPr>
          <p:spPr>
            <a:xfrm rot="-5400000" flipH="1">
              <a:off x="7618553" y="696891"/>
              <a:ext cx="291743" cy="243507"/>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4"/>
            <p:cNvSpPr/>
            <p:nvPr/>
          </p:nvSpPr>
          <p:spPr>
            <a:xfrm rot="-5400000" flipH="1">
              <a:off x="7346257" y="696891"/>
              <a:ext cx="291743" cy="243507"/>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4"/>
            <p:cNvSpPr/>
            <p:nvPr/>
          </p:nvSpPr>
          <p:spPr>
            <a:xfrm rot="-5400000" flipH="1">
              <a:off x="7073973" y="696891"/>
              <a:ext cx="291743" cy="243507"/>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4"/>
            <p:cNvSpPr/>
            <p:nvPr/>
          </p:nvSpPr>
          <p:spPr>
            <a:xfrm rot="-5400000" flipH="1">
              <a:off x="6801689" y="696891"/>
              <a:ext cx="291743" cy="243507"/>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4"/>
            <p:cNvSpPr/>
            <p:nvPr/>
          </p:nvSpPr>
          <p:spPr>
            <a:xfrm rot="-5400000" flipH="1">
              <a:off x="7890848" y="696891"/>
              <a:ext cx="291743" cy="243507"/>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4"/>
            <p:cNvSpPr/>
            <p:nvPr/>
          </p:nvSpPr>
          <p:spPr>
            <a:xfrm rot="-5400000" flipH="1">
              <a:off x="8163146" y="696891"/>
              <a:ext cx="291743" cy="243507"/>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4"/>
            <p:cNvSpPr/>
            <p:nvPr/>
          </p:nvSpPr>
          <p:spPr>
            <a:xfrm rot="-5400000" flipH="1">
              <a:off x="5650673" y="694491"/>
              <a:ext cx="291743" cy="243507"/>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4"/>
            <p:cNvSpPr/>
            <p:nvPr/>
          </p:nvSpPr>
          <p:spPr>
            <a:xfrm rot="-5400000" flipH="1">
              <a:off x="5922971" y="694491"/>
              <a:ext cx="291743" cy="243507"/>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a14="http://schemas.microsoft.com/office/drawing/2010/main" Requires="a14">
          <p:graphicFrame>
            <p:nvGraphicFramePr>
              <p:cNvPr id="2" name="Table 1">
                <a:extLst>
                  <a:ext uri="{FF2B5EF4-FFF2-40B4-BE49-F238E27FC236}">
                    <a16:creationId xmlns:a16="http://schemas.microsoft.com/office/drawing/2014/main" id="{ABE4B417-5496-414A-B5BF-CE63AA04C75A}"/>
                  </a:ext>
                </a:extLst>
              </p:cNvPr>
              <p:cNvGraphicFramePr>
                <a:graphicFrameLocks noGrp="1"/>
              </p:cNvGraphicFramePr>
              <p:nvPr>
                <p:extLst>
                  <p:ext uri="{D42A27DB-BD31-4B8C-83A1-F6EECF244321}">
                    <p14:modId xmlns:p14="http://schemas.microsoft.com/office/powerpoint/2010/main" val="4252763490"/>
                  </p:ext>
                </p:extLst>
              </p:nvPr>
            </p:nvGraphicFramePr>
            <p:xfrm>
              <a:off x="502131" y="1337189"/>
              <a:ext cx="3854245" cy="3727371"/>
            </p:xfrm>
            <a:graphic>
              <a:graphicData uri="http://schemas.openxmlformats.org/drawingml/2006/table">
                <a:tbl>
                  <a:tblPr firstRow="1" firstCol="1" bandRow="1">
                    <a:tableStyleId>{68D230F3-CF80-4859-8CE7-A43EE81993B5}</a:tableStyleId>
                  </a:tblPr>
                  <a:tblGrid>
                    <a:gridCol w="642511">
                      <a:extLst>
                        <a:ext uri="{9D8B030D-6E8A-4147-A177-3AD203B41FA5}">
                          <a16:colId xmlns:a16="http://schemas.microsoft.com/office/drawing/2014/main" val="3208002341"/>
                        </a:ext>
                      </a:extLst>
                    </a:gridCol>
                    <a:gridCol w="1107651">
                      <a:extLst>
                        <a:ext uri="{9D8B030D-6E8A-4147-A177-3AD203B41FA5}">
                          <a16:colId xmlns:a16="http://schemas.microsoft.com/office/drawing/2014/main" val="1320246012"/>
                        </a:ext>
                      </a:extLst>
                    </a:gridCol>
                    <a:gridCol w="873221">
                      <a:extLst>
                        <a:ext uri="{9D8B030D-6E8A-4147-A177-3AD203B41FA5}">
                          <a16:colId xmlns:a16="http://schemas.microsoft.com/office/drawing/2014/main" val="3319550572"/>
                        </a:ext>
                      </a:extLst>
                    </a:gridCol>
                    <a:gridCol w="1230862">
                      <a:extLst>
                        <a:ext uri="{9D8B030D-6E8A-4147-A177-3AD203B41FA5}">
                          <a16:colId xmlns:a16="http://schemas.microsoft.com/office/drawing/2014/main" val="2307492533"/>
                        </a:ext>
                      </a:extLst>
                    </a:gridCol>
                  </a:tblGrid>
                  <a:tr h="406339">
                    <a:tc>
                      <a:txBody>
                        <a:bodyPr/>
                        <a:lstStyle/>
                        <a:p>
                          <a:pPr algn="ctr">
                            <a:lnSpc>
                              <a:spcPct val="150000"/>
                            </a:lnSpc>
                          </a:pPr>
                          <a:r>
                            <a:rPr lang="en-US" sz="900">
                              <a:effectLst/>
                            </a:rPr>
                            <a:t>Feature Name</a:t>
                          </a:r>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pPr algn="ctr">
                            <a:lnSpc>
                              <a:spcPct val="150000"/>
                            </a:lnSpc>
                          </a:pPr>
                          <a:r>
                            <a:rPr lang="en-US" sz="900">
                              <a:effectLst/>
                            </a:rPr>
                            <a:t>Expression</a:t>
                          </a:r>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pPr algn="ctr">
                            <a:lnSpc>
                              <a:spcPct val="150000"/>
                            </a:lnSpc>
                          </a:pPr>
                          <a:r>
                            <a:rPr lang="en-US" sz="900" dirty="0">
                              <a:effectLst/>
                            </a:rPr>
                            <a:t>Feature Name</a:t>
                          </a:r>
                          <a:endParaRPr lang="en-IN"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pPr algn="ctr">
                            <a:lnSpc>
                              <a:spcPct val="150000"/>
                            </a:lnSpc>
                          </a:pPr>
                          <a:r>
                            <a:rPr lang="en-US" sz="900" dirty="0">
                              <a:effectLst/>
                            </a:rPr>
                            <a:t>Expression</a:t>
                          </a:r>
                          <a:endParaRPr lang="en-IN"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extLst>
                      <a:ext uri="{0D108BD9-81ED-4DB2-BD59-A6C34878D82A}">
                        <a16:rowId xmlns:a16="http://schemas.microsoft.com/office/drawing/2014/main" val="3633494101"/>
                      </a:ext>
                    </a:extLst>
                  </a:tr>
                  <a:tr h="493188">
                    <a:tc>
                      <a:txBody>
                        <a:bodyPr/>
                        <a:lstStyle/>
                        <a:p>
                          <a:pPr algn="ctr">
                            <a:lnSpc>
                              <a:spcPct val="150000"/>
                            </a:lnSpc>
                          </a:pPr>
                          <a:r>
                            <a:rPr lang="en-US" sz="800" dirty="0">
                              <a:effectLst/>
                            </a:rPr>
                            <a:t> </a:t>
                          </a:r>
                          <a:endParaRPr lang="en-IN" sz="900" dirty="0">
                            <a:effectLst/>
                          </a:endParaRPr>
                        </a:p>
                        <a:p>
                          <a:pPr algn="ctr">
                            <a:lnSpc>
                              <a:spcPct val="150000"/>
                            </a:lnSpc>
                          </a:pPr>
                          <a:r>
                            <a:rPr lang="en-US" sz="800" dirty="0">
                              <a:effectLst/>
                            </a:rPr>
                            <a:t>Mean</a:t>
                          </a:r>
                          <a:endParaRPr lang="en-IN"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pPr algn="ctr">
                            <a:lnSpc>
                              <a:spcPct val="150000"/>
                            </a:lnSpc>
                          </a:pPr>
                          <a14:m>
                            <m:oMathPara xmlns:m="http://schemas.openxmlformats.org/officeDocument/2006/math">
                              <m:oMathParaPr>
                                <m:jc m:val="centerGroup"/>
                              </m:oMathParaPr>
                              <m:oMath xmlns:m="http://schemas.openxmlformats.org/officeDocument/2006/math">
                                <m:f>
                                  <m:fPr>
                                    <m:ctrlPr>
                                      <a:rPr lang="en-IN" sz="800" i="1">
                                        <a:effectLst/>
                                        <a:latin typeface="Cambria Math" panose="02040503050406030204" pitchFamily="18" charset="0"/>
                                      </a:rPr>
                                    </m:ctrlPr>
                                  </m:fPr>
                                  <m:num>
                                    <m:r>
                                      <a:rPr lang="en-US" sz="800">
                                        <a:effectLst/>
                                        <a:latin typeface="Cambria Math" panose="02040503050406030204" pitchFamily="18" charset="0"/>
                                      </a:rPr>
                                      <m:t>1</m:t>
                                    </m:r>
                                  </m:num>
                                  <m:den>
                                    <m:r>
                                      <a:rPr lang="en-US" sz="800">
                                        <a:effectLst/>
                                        <a:latin typeface="Cambria Math" panose="02040503050406030204" pitchFamily="18" charset="0"/>
                                      </a:rPr>
                                      <m:t>𝑛</m:t>
                                    </m:r>
                                  </m:den>
                                </m:f>
                                <m:r>
                                  <a:rPr lang="en-US" sz="800">
                                    <a:effectLst/>
                                    <a:latin typeface="Cambria Math" panose="02040503050406030204" pitchFamily="18" charset="0"/>
                                  </a:rPr>
                                  <m:t> </m:t>
                                </m:r>
                                <m:nary>
                                  <m:naryPr>
                                    <m:chr m:val="∑"/>
                                    <m:limLoc m:val="undOvr"/>
                                    <m:ctrlPr>
                                      <a:rPr lang="en-IN" sz="800" i="1">
                                        <a:effectLst/>
                                        <a:latin typeface="Cambria Math" panose="02040503050406030204" pitchFamily="18" charset="0"/>
                                      </a:rPr>
                                    </m:ctrlPr>
                                  </m:naryPr>
                                  <m:sub>
                                    <m:r>
                                      <a:rPr lang="en-US" sz="800">
                                        <a:effectLst/>
                                        <a:latin typeface="Cambria Math" panose="02040503050406030204" pitchFamily="18" charset="0"/>
                                      </a:rPr>
                                      <m:t>𝑖</m:t>
                                    </m:r>
                                    <m:r>
                                      <a:rPr lang="en-US" sz="800">
                                        <a:effectLst/>
                                        <a:latin typeface="Cambria Math" panose="02040503050406030204" pitchFamily="18" charset="0"/>
                                      </a:rPr>
                                      <m:t>=1</m:t>
                                    </m:r>
                                  </m:sub>
                                  <m:sup>
                                    <m:r>
                                      <a:rPr lang="en-US" sz="800">
                                        <a:effectLst/>
                                        <a:latin typeface="Cambria Math" panose="02040503050406030204" pitchFamily="18" charset="0"/>
                                      </a:rPr>
                                      <m:t>𝑛</m:t>
                                    </m:r>
                                  </m:sup>
                                  <m:e>
                                    <m:sSub>
                                      <m:sSubPr>
                                        <m:ctrlPr>
                                          <a:rPr lang="en-IN" sz="800" i="1">
                                            <a:effectLst/>
                                            <a:latin typeface="Cambria Math" panose="02040503050406030204" pitchFamily="18" charset="0"/>
                                          </a:rPr>
                                        </m:ctrlPr>
                                      </m:sSubPr>
                                      <m:e>
                                        <m:r>
                                          <a:rPr lang="en-US" sz="800">
                                            <a:effectLst/>
                                            <a:latin typeface="Cambria Math" panose="02040503050406030204" pitchFamily="18" charset="0"/>
                                          </a:rPr>
                                          <m:t>𝑥</m:t>
                                        </m:r>
                                      </m:e>
                                      <m:sub>
                                        <m:r>
                                          <a:rPr lang="en-US" sz="800">
                                            <a:effectLst/>
                                            <a:latin typeface="Cambria Math" panose="02040503050406030204" pitchFamily="18" charset="0"/>
                                          </a:rPr>
                                          <m:t>𝑖</m:t>
                                        </m:r>
                                      </m:sub>
                                    </m:sSub>
                                  </m:e>
                                </m:nary>
                              </m:oMath>
                            </m:oMathPara>
                          </a14:m>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pPr algn="ctr">
                            <a:lnSpc>
                              <a:spcPct val="150000"/>
                            </a:lnSpc>
                          </a:pPr>
                          <a:r>
                            <a:rPr lang="en-US" sz="800" dirty="0">
                              <a:effectLst/>
                            </a:rPr>
                            <a:t> </a:t>
                          </a:r>
                          <a:endParaRPr lang="en-IN" sz="900" dirty="0">
                            <a:effectLst/>
                          </a:endParaRPr>
                        </a:p>
                        <a:p>
                          <a:pPr algn="ctr">
                            <a:lnSpc>
                              <a:spcPct val="150000"/>
                            </a:lnSpc>
                          </a:pPr>
                          <a:r>
                            <a:rPr lang="en-US" sz="800" dirty="0">
                              <a:effectLst/>
                            </a:rPr>
                            <a:t>Latitude factor</a:t>
                          </a:r>
                          <a:endParaRPr lang="en-IN"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pPr algn="ctr">
                            <a:lnSpc>
                              <a:spcPct val="150000"/>
                            </a:lnSpc>
                          </a:pPr>
                          <a14:m>
                            <m:oMathPara xmlns:m="http://schemas.openxmlformats.org/officeDocument/2006/math">
                              <m:oMathParaPr>
                                <m:jc m:val="centerGroup"/>
                              </m:oMathParaPr>
                              <m:oMath xmlns:m="http://schemas.openxmlformats.org/officeDocument/2006/math">
                                <m:f>
                                  <m:fPr>
                                    <m:ctrlPr>
                                      <a:rPr lang="en-IN" sz="800" i="1">
                                        <a:effectLst/>
                                        <a:latin typeface="Cambria Math" panose="02040503050406030204" pitchFamily="18" charset="0"/>
                                      </a:rPr>
                                    </m:ctrlPr>
                                  </m:fPr>
                                  <m:num>
                                    <m:sSub>
                                      <m:sSubPr>
                                        <m:ctrlPr>
                                          <a:rPr lang="en-IN" sz="800" i="1">
                                            <a:effectLst/>
                                            <a:latin typeface="Cambria Math" panose="02040503050406030204" pitchFamily="18" charset="0"/>
                                          </a:rPr>
                                        </m:ctrlPr>
                                      </m:sSubPr>
                                      <m:e>
                                        <m:r>
                                          <a:rPr lang="en-US" sz="800">
                                            <a:effectLst/>
                                            <a:latin typeface="Cambria Math" panose="02040503050406030204" pitchFamily="18" charset="0"/>
                                          </a:rPr>
                                          <m:t>𝑃</m:t>
                                        </m:r>
                                      </m:e>
                                      <m:sub>
                                        <m:r>
                                          <a:rPr lang="en-US" sz="800">
                                            <a:effectLst/>
                                            <a:latin typeface="Cambria Math" panose="02040503050406030204" pitchFamily="18" charset="0"/>
                                          </a:rPr>
                                          <m:t>𝑘</m:t>
                                        </m:r>
                                      </m:sub>
                                    </m:sSub>
                                  </m:num>
                                  <m:den>
                                    <m:r>
                                      <a:rPr lang="en-US" sz="800">
                                        <a:effectLst/>
                                        <a:latin typeface="Cambria Math" panose="02040503050406030204" pitchFamily="18" charset="0"/>
                                      </a:rPr>
                                      <m:t>𝑆𝑚𝑆𝑞</m:t>
                                    </m:r>
                                  </m:den>
                                </m:f>
                              </m:oMath>
                            </m:oMathPara>
                          </a14:m>
                          <a:endParaRPr lang="en-IN"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extLst>
                      <a:ext uri="{0D108BD9-81ED-4DB2-BD59-A6C34878D82A}">
                        <a16:rowId xmlns:a16="http://schemas.microsoft.com/office/drawing/2014/main" val="169673144"/>
                      </a:ext>
                    </a:extLst>
                  </a:tr>
                  <a:tr h="702564">
                    <a:tc>
                      <a:txBody>
                        <a:bodyPr/>
                        <a:lstStyle/>
                        <a:p>
                          <a:pPr algn="ctr">
                            <a:lnSpc>
                              <a:spcPct val="150000"/>
                            </a:lnSpc>
                          </a:pPr>
                          <a:r>
                            <a:rPr lang="en-US" sz="800">
                              <a:effectLst/>
                            </a:rPr>
                            <a:t> </a:t>
                          </a:r>
                          <a:endParaRPr lang="en-IN" sz="900">
                            <a:effectLst/>
                          </a:endParaRPr>
                        </a:p>
                        <a:p>
                          <a:pPr algn="ctr">
                            <a:lnSpc>
                              <a:spcPct val="150000"/>
                            </a:lnSpc>
                          </a:pPr>
                          <a:r>
                            <a:rPr lang="en-US" sz="800">
                              <a:effectLst/>
                            </a:rPr>
                            <a:t>RMS</a:t>
                          </a:r>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pPr algn="ctr">
                            <a:lnSpc>
                              <a:spcPct val="150000"/>
                            </a:lnSpc>
                          </a:pPr>
                          <a14:m>
                            <m:oMathPara xmlns:m="http://schemas.openxmlformats.org/officeDocument/2006/math">
                              <m:oMathParaPr>
                                <m:jc m:val="centerGroup"/>
                              </m:oMathParaPr>
                              <m:oMath xmlns:m="http://schemas.openxmlformats.org/officeDocument/2006/math">
                                <m:rad>
                                  <m:radPr>
                                    <m:degHide m:val="on"/>
                                    <m:ctrlPr>
                                      <a:rPr lang="en-IN" sz="800" i="1">
                                        <a:effectLst/>
                                        <a:latin typeface="Cambria Math" panose="02040503050406030204" pitchFamily="18" charset="0"/>
                                      </a:rPr>
                                    </m:ctrlPr>
                                  </m:radPr>
                                  <m:deg/>
                                  <m:e>
                                    <m:f>
                                      <m:fPr>
                                        <m:ctrlPr>
                                          <a:rPr lang="en-IN" sz="800" i="1">
                                            <a:effectLst/>
                                            <a:latin typeface="Cambria Math" panose="02040503050406030204" pitchFamily="18" charset="0"/>
                                          </a:rPr>
                                        </m:ctrlPr>
                                      </m:fPr>
                                      <m:num>
                                        <m:r>
                                          <a:rPr lang="en-US" sz="800">
                                            <a:effectLst/>
                                            <a:latin typeface="Cambria Math" panose="02040503050406030204" pitchFamily="18" charset="0"/>
                                          </a:rPr>
                                          <m:t>1</m:t>
                                        </m:r>
                                      </m:num>
                                      <m:den>
                                        <m:r>
                                          <a:rPr lang="en-US" sz="800">
                                            <a:effectLst/>
                                            <a:latin typeface="Cambria Math" panose="02040503050406030204" pitchFamily="18" charset="0"/>
                                          </a:rPr>
                                          <m:t>𝑛</m:t>
                                        </m:r>
                                      </m:den>
                                    </m:f>
                                    <m:r>
                                      <a:rPr lang="en-US" sz="800">
                                        <a:effectLst/>
                                        <a:latin typeface="Cambria Math" panose="02040503050406030204" pitchFamily="18" charset="0"/>
                                      </a:rPr>
                                      <m:t> </m:t>
                                    </m:r>
                                    <m:nary>
                                      <m:naryPr>
                                        <m:chr m:val="∑"/>
                                        <m:limLoc m:val="undOvr"/>
                                        <m:ctrlPr>
                                          <a:rPr lang="en-IN" sz="800" i="1">
                                            <a:effectLst/>
                                            <a:latin typeface="Cambria Math" panose="02040503050406030204" pitchFamily="18" charset="0"/>
                                          </a:rPr>
                                        </m:ctrlPr>
                                      </m:naryPr>
                                      <m:sub>
                                        <m:r>
                                          <a:rPr lang="en-US" sz="800">
                                            <a:effectLst/>
                                            <a:latin typeface="Cambria Math" panose="02040503050406030204" pitchFamily="18" charset="0"/>
                                          </a:rPr>
                                          <m:t>𝑖</m:t>
                                        </m:r>
                                        <m:r>
                                          <a:rPr lang="en-US" sz="800">
                                            <a:effectLst/>
                                            <a:latin typeface="Cambria Math" panose="02040503050406030204" pitchFamily="18" charset="0"/>
                                          </a:rPr>
                                          <m:t>=1</m:t>
                                        </m:r>
                                      </m:sub>
                                      <m:sup>
                                        <m:r>
                                          <a:rPr lang="en-US" sz="800">
                                            <a:effectLst/>
                                            <a:latin typeface="Cambria Math" panose="02040503050406030204" pitchFamily="18" charset="0"/>
                                          </a:rPr>
                                          <m:t>𝑛</m:t>
                                        </m:r>
                                      </m:sup>
                                      <m:e>
                                        <m:sSubSup>
                                          <m:sSubSupPr>
                                            <m:ctrlPr>
                                              <a:rPr lang="en-IN" sz="800" i="1">
                                                <a:effectLst/>
                                                <a:latin typeface="Cambria Math" panose="02040503050406030204" pitchFamily="18" charset="0"/>
                                              </a:rPr>
                                            </m:ctrlPr>
                                          </m:sSubSupPr>
                                          <m:e>
                                            <m:r>
                                              <a:rPr lang="en-US" sz="800">
                                                <a:effectLst/>
                                                <a:latin typeface="Cambria Math" panose="02040503050406030204" pitchFamily="18" charset="0"/>
                                              </a:rPr>
                                              <m:t>𝑥</m:t>
                                            </m:r>
                                          </m:e>
                                          <m:sub>
                                            <m:r>
                                              <a:rPr lang="en-US" sz="800">
                                                <a:effectLst/>
                                                <a:latin typeface="Cambria Math" panose="02040503050406030204" pitchFamily="18" charset="0"/>
                                              </a:rPr>
                                              <m:t>𝑖</m:t>
                                            </m:r>
                                          </m:sub>
                                          <m:sup>
                                            <m:r>
                                              <a:rPr lang="en-US" sz="800">
                                                <a:effectLst/>
                                                <a:latin typeface="Cambria Math" panose="02040503050406030204" pitchFamily="18" charset="0"/>
                                              </a:rPr>
                                              <m:t>2</m:t>
                                            </m:r>
                                          </m:sup>
                                        </m:sSubSup>
                                      </m:e>
                                    </m:nary>
                                  </m:e>
                                </m:rad>
                              </m:oMath>
                            </m:oMathPara>
                          </a14:m>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pPr algn="ctr">
                            <a:lnSpc>
                              <a:spcPct val="150000"/>
                            </a:lnSpc>
                          </a:pPr>
                          <a:r>
                            <a:rPr lang="en-US" sz="800">
                              <a:effectLst/>
                            </a:rPr>
                            <a:t> </a:t>
                          </a:r>
                          <a:endParaRPr lang="en-IN" sz="900">
                            <a:effectLst/>
                          </a:endParaRPr>
                        </a:p>
                        <a:p>
                          <a:pPr algn="ctr">
                            <a:lnSpc>
                              <a:spcPct val="150000"/>
                            </a:lnSpc>
                          </a:pPr>
                          <a:r>
                            <a:rPr lang="en-US" sz="800">
                              <a:effectLst/>
                            </a:rPr>
                            <a:t>Shape factor</a:t>
                          </a:r>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pPr algn="ctr">
                            <a:lnSpc>
                              <a:spcPct val="150000"/>
                            </a:lnSpc>
                          </a:pPr>
                          <a:r>
                            <a:rPr lang="en-US" sz="800">
                              <a:effectLst/>
                            </a:rPr>
                            <a:t> </a:t>
                          </a:r>
                          <a:endParaRPr lang="en-IN" sz="900">
                            <a:effectLst/>
                          </a:endParaRPr>
                        </a:p>
                        <a:p>
                          <a:pPr algn="ctr">
                            <a:lnSpc>
                              <a:spcPct val="150000"/>
                            </a:lnSpc>
                          </a:pPr>
                          <a14:m>
                            <m:oMathPara xmlns:m="http://schemas.openxmlformats.org/officeDocument/2006/math">
                              <m:oMathParaPr>
                                <m:jc m:val="centerGroup"/>
                              </m:oMathParaPr>
                              <m:oMath xmlns:m="http://schemas.openxmlformats.org/officeDocument/2006/math">
                                <m:f>
                                  <m:fPr>
                                    <m:ctrlPr>
                                      <a:rPr lang="en-IN" sz="800" i="1">
                                        <a:effectLst/>
                                        <a:latin typeface="Cambria Math" panose="02040503050406030204" pitchFamily="18" charset="0"/>
                                      </a:rPr>
                                    </m:ctrlPr>
                                  </m:fPr>
                                  <m:num>
                                    <m:r>
                                      <a:rPr lang="en-US" sz="800">
                                        <a:effectLst/>
                                        <a:latin typeface="Cambria Math" panose="02040503050406030204" pitchFamily="18" charset="0"/>
                                      </a:rPr>
                                      <m:t>𝑅𝑀𝑆</m:t>
                                    </m:r>
                                  </m:num>
                                  <m:den>
                                    <m:sSub>
                                      <m:sSubPr>
                                        <m:ctrlPr>
                                          <a:rPr lang="en-IN" sz="800" i="1">
                                            <a:effectLst/>
                                            <a:latin typeface="Cambria Math" panose="02040503050406030204" pitchFamily="18" charset="0"/>
                                          </a:rPr>
                                        </m:ctrlPr>
                                      </m:sSubPr>
                                      <m:e>
                                        <m:r>
                                          <a:rPr lang="en-US" sz="800">
                                            <a:effectLst/>
                                            <a:latin typeface="Cambria Math" panose="02040503050406030204" pitchFamily="18" charset="0"/>
                                          </a:rPr>
                                          <m:t>𝑀</m:t>
                                        </m:r>
                                      </m:e>
                                      <m:sub>
                                        <m:r>
                                          <a:rPr lang="en-US" sz="800">
                                            <a:effectLst/>
                                            <a:latin typeface="Cambria Math" panose="02040503050406030204" pitchFamily="18" charset="0"/>
                                          </a:rPr>
                                          <m:t>𝑎</m:t>
                                        </m:r>
                                      </m:sub>
                                    </m:sSub>
                                  </m:den>
                                </m:f>
                              </m:oMath>
                            </m:oMathPara>
                          </a14:m>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extLst>
                      <a:ext uri="{0D108BD9-81ED-4DB2-BD59-A6C34878D82A}">
                        <a16:rowId xmlns:a16="http://schemas.microsoft.com/office/drawing/2014/main" val="2864716818"/>
                      </a:ext>
                    </a:extLst>
                  </a:tr>
                  <a:tr h="702564">
                    <a:tc>
                      <a:txBody>
                        <a:bodyPr/>
                        <a:lstStyle/>
                        <a:p>
                          <a:pPr algn="ctr">
                            <a:lnSpc>
                              <a:spcPct val="150000"/>
                            </a:lnSpc>
                          </a:pPr>
                          <a:r>
                            <a:rPr lang="en-US" sz="800" dirty="0">
                              <a:effectLst/>
                            </a:rPr>
                            <a:t> </a:t>
                          </a:r>
                          <a:endParaRPr lang="en-IN" sz="900" dirty="0">
                            <a:effectLst/>
                          </a:endParaRPr>
                        </a:p>
                        <a:p>
                          <a:pPr algn="ctr">
                            <a:lnSpc>
                              <a:spcPct val="150000"/>
                            </a:lnSpc>
                          </a:pPr>
                          <a:r>
                            <a:rPr lang="en-US" sz="800" dirty="0">
                              <a:effectLst/>
                            </a:rPr>
                            <a:t>Standard Deviation</a:t>
                          </a:r>
                          <a:endParaRPr lang="en-IN"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pPr algn="ctr">
                            <a:lnSpc>
                              <a:spcPct val="150000"/>
                            </a:lnSpc>
                          </a:pPr>
                          <a14:m>
                            <m:oMathPara xmlns:m="http://schemas.openxmlformats.org/officeDocument/2006/math">
                              <m:oMathParaPr>
                                <m:jc m:val="centerGroup"/>
                              </m:oMathParaPr>
                              <m:oMath xmlns:m="http://schemas.openxmlformats.org/officeDocument/2006/math">
                                <m:rad>
                                  <m:radPr>
                                    <m:degHide m:val="on"/>
                                    <m:ctrlPr>
                                      <a:rPr lang="en-IN" sz="800" i="1">
                                        <a:effectLst/>
                                        <a:latin typeface="Cambria Math" panose="02040503050406030204" pitchFamily="18" charset="0"/>
                                      </a:rPr>
                                    </m:ctrlPr>
                                  </m:radPr>
                                  <m:deg/>
                                  <m:e>
                                    <m:f>
                                      <m:fPr>
                                        <m:ctrlPr>
                                          <a:rPr lang="en-IN" sz="800" i="1">
                                            <a:effectLst/>
                                            <a:latin typeface="Cambria Math" panose="02040503050406030204" pitchFamily="18" charset="0"/>
                                          </a:rPr>
                                        </m:ctrlPr>
                                      </m:fPr>
                                      <m:num>
                                        <m:r>
                                          <a:rPr lang="en-US" sz="800">
                                            <a:effectLst/>
                                            <a:latin typeface="Cambria Math" panose="02040503050406030204" pitchFamily="18" charset="0"/>
                                          </a:rPr>
                                          <m:t>1</m:t>
                                        </m:r>
                                      </m:num>
                                      <m:den>
                                        <m:r>
                                          <a:rPr lang="en-US" sz="800">
                                            <a:effectLst/>
                                            <a:latin typeface="Cambria Math" panose="02040503050406030204" pitchFamily="18" charset="0"/>
                                          </a:rPr>
                                          <m:t>(</m:t>
                                        </m:r>
                                        <m:r>
                                          <a:rPr lang="en-US" sz="800">
                                            <a:effectLst/>
                                            <a:latin typeface="Cambria Math" panose="02040503050406030204" pitchFamily="18" charset="0"/>
                                          </a:rPr>
                                          <m:t>𝑛</m:t>
                                        </m:r>
                                        <m:r>
                                          <a:rPr lang="en-US" sz="800">
                                            <a:effectLst/>
                                            <a:latin typeface="Cambria Math" panose="02040503050406030204" pitchFamily="18" charset="0"/>
                                          </a:rPr>
                                          <m:t>−1)</m:t>
                                        </m:r>
                                      </m:den>
                                    </m:f>
                                    <m:r>
                                      <a:rPr lang="en-US" sz="800">
                                        <a:effectLst/>
                                        <a:latin typeface="Cambria Math" panose="02040503050406030204" pitchFamily="18" charset="0"/>
                                      </a:rPr>
                                      <m:t> </m:t>
                                    </m:r>
                                    <m:nary>
                                      <m:naryPr>
                                        <m:chr m:val="∑"/>
                                        <m:limLoc m:val="undOvr"/>
                                        <m:ctrlPr>
                                          <a:rPr lang="en-IN" sz="800" i="1">
                                            <a:effectLst/>
                                            <a:latin typeface="Cambria Math" panose="02040503050406030204" pitchFamily="18" charset="0"/>
                                          </a:rPr>
                                        </m:ctrlPr>
                                      </m:naryPr>
                                      <m:sub>
                                        <m:r>
                                          <a:rPr lang="en-US" sz="800">
                                            <a:effectLst/>
                                            <a:latin typeface="Cambria Math" panose="02040503050406030204" pitchFamily="18" charset="0"/>
                                          </a:rPr>
                                          <m:t>𝑖</m:t>
                                        </m:r>
                                        <m:r>
                                          <a:rPr lang="en-US" sz="800">
                                            <a:effectLst/>
                                            <a:latin typeface="Cambria Math" panose="02040503050406030204" pitchFamily="18" charset="0"/>
                                          </a:rPr>
                                          <m:t>=1</m:t>
                                        </m:r>
                                      </m:sub>
                                      <m:sup>
                                        <m:r>
                                          <a:rPr lang="en-US" sz="800">
                                            <a:effectLst/>
                                            <a:latin typeface="Cambria Math" panose="02040503050406030204" pitchFamily="18" charset="0"/>
                                          </a:rPr>
                                          <m:t>𝑛</m:t>
                                        </m:r>
                                      </m:sup>
                                      <m:e>
                                        <m:sSup>
                                          <m:sSupPr>
                                            <m:ctrlPr>
                                              <a:rPr lang="en-IN" sz="800" i="1">
                                                <a:effectLst/>
                                                <a:latin typeface="Cambria Math" panose="02040503050406030204" pitchFamily="18" charset="0"/>
                                              </a:rPr>
                                            </m:ctrlPr>
                                          </m:sSupPr>
                                          <m:e>
                                            <m:r>
                                              <a:rPr lang="en-US" sz="800">
                                                <a:effectLst/>
                                                <a:latin typeface="Cambria Math" panose="02040503050406030204" pitchFamily="18" charset="0"/>
                                              </a:rPr>
                                              <m:t>(</m:t>
                                            </m:r>
                                            <m:sSub>
                                              <m:sSubPr>
                                                <m:ctrlPr>
                                                  <a:rPr lang="en-IN" sz="800" i="1">
                                                    <a:effectLst/>
                                                    <a:latin typeface="Cambria Math" panose="02040503050406030204" pitchFamily="18" charset="0"/>
                                                  </a:rPr>
                                                </m:ctrlPr>
                                              </m:sSubPr>
                                              <m:e>
                                                <m:r>
                                                  <a:rPr lang="en-US" sz="800">
                                                    <a:effectLst/>
                                                    <a:latin typeface="Cambria Math" panose="02040503050406030204" pitchFamily="18" charset="0"/>
                                                  </a:rPr>
                                                  <m:t>𝑥</m:t>
                                                </m:r>
                                              </m:e>
                                              <m:sub>
                                                <m:r>
                                                  <a:rPr lang="en-US" sz="800">
                                                    <a:effectLst/>
                                                    <a:latin typeface="Cambria Math" panose="02040503050406030204" pitchFamily="18" charset="0"/>
                                                  </a:rPr>
                                                  <m:t>𝑖</m:t>
                                                </m:r>
                                              </m:sub>
                                            </m:sSub>
                                            <m:r>
                                              <a:rPr lang="en-US" sz="800">
                                                <a:effectLst/>
                                                <a:latin typeface="Cambria Math" panose="02040503050406030204" pitchFamily="18" charset="0"/>
                                              </a:rPr>
                                              <m:t>−</m:t>
                                            </m:r>
                                            <m:sSub>
                                              <m:sSubPr>
                                                <m:ctrlPr>
                                                  <a:rPr lang="en-IN" sz="800" i="1">
                                                    <a:effectLst/>
                                                    <a:latin typeface="Cambria Math" panose="02040503050406030204" pitchFamily="18" charset="0"/>
                                                  </a:rPr>
                                                </m:ctrlPr>
                                              </m:sSubPr>
                                              <m:e>
                                                <m:r>
                                                  <a:rPr lang="en-US" sz="800">
                                                    <a:effectLst/>
                                                    <a:latin typeface="Cambria Math" panose="02040503050406030204" pitchFamily="18" charset="0"/>
                                                  </a:rPr>
                                                  <m:t>𝑀</m:t>
                                                </m:r>
                                              </m:e>
                                              <m:sub>
                                                <m:r>
                                                  <a:rPr lang="en-US" sz="800">
                                                    <a:effectLst/>
                                                    <a:latin typeface="Cambria Math" panose="02040503050406030204" pitchFamily="18" charset="0"/>
                                                  </a:rPr>
                                                  <m:t>𝑛</m:t>
                                                </m:r>
                                              </m:sub>
                                            </m:sSub>
                                            <m:r>
                                              <a:rPr lang="en-US" sz="800">
                                                <a:effectLst/>
                                                <a:latin typeface="Cambria Math" panose="02040503050406030204" pitchFamily="18" charset="0"/>
                                              </a:rPr>
                                              <m:t>)</m:t>
                                            </m:r>
                                          </m:e>
                                          <m:sup>
                                            <m:r>
                                              <a:rPr lang="en-US" sz="800">
                                                <a:effectLst/>
                                                <a:latin typeface="Cambria Math" panose="02040503050406030204" pitchFamily="18" charset="0"/>
                                              </a:rPr>
                                              <m:t>2</m:t>
                                            </m:r>
                                          </m:sup>
                                        </m:sSup>
                                      </m:e>
                                    </m:nary>
                                  </m:e>
                                </m:rad>
                              </m:oMath>
                            </m:oMathPara>
                          </a14:m>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pPr algn="ctr">
                            <a:lnSpc>
                              <a:spcPct val="150000"/>
                            </a:lnSpc>
                          </a:pPr>
                          <a:r>
                            <a:rPr lang="en-US" sz="800">
                              <a:effectLst/>
                            </a:rPr>
                            <a:t> </a:t>
                          </a:r>
                          <a:endParaRPr lang="en-IN" sz="900">
                            <a:effectLst/>
                          </a:endParaRPr>
                        </a:p>
                        <a:p>
                          <a:pPr algn="ctr">
                            <a:lnSpc>
                              <a:spcPct val="150000"/>
                            </a:lnSpc>
                          </a:pPr>
                          <a:r>
                            <a:rPr lang="en-US" sz="800">
                              <a:effectLst/>
                            </a:rPr>
                            <a:t>Impulse factor </a:t>
                          </a:r>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pPr algn="ctr">
                            <a:lnSpc>
                              <a:spcPct val="150000"/>
                            </a:lnSpc>
                          </a:pPr>
                          <a:r>
                            <a:rPr lang="en-US" sz="800">
                              <a:effectLst/>
                            </a:rPr>
                            <a:t> </a:t>
                          </a:r>
                          <a:endParaRPr lang="en-IN" sz="900">
                            <a:effectLst/>
                          </a:endParaRPr>
                        </a:p>
                        <a:p>
                          <a:pPr algn="ctr">
                            <a:lnSpc>
                              <a:spcPct val="150000"/>
                            </a:lnSpc>
                          </a:pPr>
                          <a14:m>
                            <m:oMathPara xmlns:m="http://schemas.openxmlformats.org/officeDocument/2006/math">
                              <m:oMathParaPr>
                                <m:jc m:val="centerGroup"/>
                              </m:oMathParaPr>
                              <m:oMath xmlns:m="http://schemas.openxmlformats.org/officeDocument/2006/math">
                                <m:f>
                                  <m:fPr>
                                    <m:ctrlPr>
                                      <a:rPr lang="en-IN" sz="800" i="1">
                                        <a:effectLst/>
                                        <a:latin typeface="Cambria Math" panose="02040503050406030204" pitchFamily="18" charset="0"/>
                                      </a:rPr>
                                    </m:ctrlPr>
                                  </m:fPr>
                                  <m:num>
                                    <m:sSub>
                                      <m:sSubPr>
                                        <m:ctrlPr>
                                          <a:rPr lang="en-IN" sz="800" i="1">
                                            <a:effectLst/>
                                            <a:latin typeface="Cambria Math" panose="02040503050406030204" pitchFamily="18" charset="0"/>
                                          </a:rPr>
                                        </m:ctrlPr>
                                      </m:sSubPr>
                                      <m:e>
                                        <m:r>
                                          <a:rPr lang="en-US" sz="800">
                                            <a:effectLst/>
                                            <a:latin typeface="Cambria Math" panose="02040503050406030204" pitchFamily="18" charset="0"/>
                                          </a:rPr>
                                          <m:t>𝑃</m:t>
                                        </m:r>
                                      </m:e>
                                      <m:sub>
                                        <m:r>
                                          <a:rPr lang="en-US" sz="800">
                                            <a:effectLst/>
                                            <a:latin typeface="Cambria Math" panose="02040503050406030204" pitchFamily="18" charset="0"/>
                                          </a:rPr>
                                          <m:t>𝑘</m:t>
                                        </m:r>
                                      </m:sub>
                                    </m:sSub>
                                  </m:num>
                                  <m:den>
                                    <m:sSub>
                                      <m:sSubPr>
                                        <m:ctrlPr>
                                          <a:rPr lang="en-IN" sz="800" i="1">
                                            <a:effectLst/>
                                            <a:latin typeface="Cambria Math" panose="02040503050406030204" pitchFamily="18" charset="0"/>
                                          </a:rPr>
                                        </m:ctrlPr>
                                      </m:sSubPr>
                                      <m:e>
                                        <m:r>
                                          <a:rPr lang="en-US" sz="800">
                                            <a:effectLst/>
                                            <a:latin typeface="Cambria Math" panose="02040503050406030204" pitchFamily="18" charset="0"/>
                                          </a:rPr>
                                          <m:t>𝑀</m:t>
                                        </m:r>
                                      </m:e>
                                      <m:sub>
                                        <m:r>
                                          <a:rPr lang="en-US" sz="800">
                                            <a:effectLst/>
                                            <a:latin typeface="Cambria Math" panose="02040503050406030204" pitchFamily="18" charset="0"/>
                                          </a:rPr>
                                          <m:t>𝑎</m:t>
                                        </m:r>
                                      </m:sub>
                                    </m:sSub>
                                  </m:den>
                                </m:f>
                              </m:oMath>
                            </m:oMathPara>
                          </a14:m>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extLst>
                      <a:ext uri="{0D108BD9-81ED-4DB2-BD59-A6C34878D82A}">
                        <a16:rowId xmlns:a16="http://schemas.microsoft.com/office/drawing/2014/main" val="3751460671"/>
                      </a:ext>
                    </a:extLst>
                  </a:tr>
                  <a:tr h="676193">
                    <a:tc>
                      <a:txBody>
                        <a:bodyPr/>
                        <a:lstStyle/>
                        <a:p>
                          <a:pPr algn="ctr">
                            <a:lnSpc>
                              <a:spcPct val="150000"/>
                            </a:lnSpc>
                          </a:pPr>
                          <a:r>
                            <a:rPr lang="en-US" sz="800">
                              <a:effectLst/>
                            </a:rPr>
                            <a:t> </a:t>
                          </a:r>
                          <a:endParaRPr lang="en-IN" sz="900">
                            <a:effectLst/>
                          </a:endParaRPr>
                        </a:p>
                        <a:p>
                          <a:pPr algn="ctr">
                            <a:lnSpc>
                              <a:spcPct val="150000"/>
                            </a:lnSpc>
                          </a:pPr>
                          <a:r>
                            <a:rPr lang="en-US" sz="800">
                              <a:effectLst/>
                            </a:rPr>
                            <a:t>Peak</a:t>
                          </a:r>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pPr algn="ctr">
                            <a:lnSpc>
                              <a:spcPct val="150000"/>
                            </a:lnSpc>
                          </a:pPr>
                          <a:r>
                            <a:rPr lang="en-US" sz="800">
                              <a:effectLst/>
                            </a:rPr>
                            <a:t> </a:t>
                          </a:r>
                          <a:endParaRPr lang="en-IN" sz="900">
                            <a:effectLst/>
                          </a:endParaRPr>
                        </a:p>
                        <a:p>
                          <a:pPr algn="ctr">
                            <a:lnSpc>
                              <a:spcPct val="150000"/>
                            </a:lnSpc>
                          </a:pPr>
                          <a14:m>
                            <m:oMathPara xmlns:m="http://schemas.openxmlformats.org/officeDocument/2006/math">
                              <m:oMathParaPr>
                                <m:jc m:val="centerGroup"/>
                              </m:oMathParaPr>
                              <m:oMath xmlns:m="http://schemas.openxmlformats.org/officeDocument/2006/math">
                                <m:f>
                                  <m:fPr>
                                    <m:ctrlPr>
                                      <a:rPr lang="en-IN" sz="800" i="1">
                                        <a:effectLst/>
                                        <a:latin typeface="Cambria Math" panose="02040503050406030204" pitchFamily="18" charset="0"/>
                                      </a:rPr>
                                    </m:ctrlPr>
                                  </m:fPr>
                                  <m:num>
                                    <m:r>
                                      <a:rPr lang="en-US" sz="800">
                                        <a:effectLst/>
                                        <a:latin typeface="Cambria Math" panose="02040503050406030204" pitchFamily="18" charset="0"/>
                                      </a:rPr>
                                      <m:t>1</m:t>
                                    </m:r>
                                  </m:num>
                                  <m:den>
                                    <m:r>
                                      <a:rPr lang="en-US" sz="800">
                                        <a:effectLst/>
                                        <a:latin typeface="Cambria Math" panose="02040503050406030204" pitchFamily="18" charset="0"/>
                                      </a:rPr>
                                      <m:t>2</m:t>
                                    </m:r>
                                  </m:den>
                                </m:f>
                                <m:r>
                                  <a:rPr lang="en-US" sz="800">
                                    <a:effectLst/>
                                    <a:latin typeface="Cambria Math" panose="02040503050406030204" pitchFamily="18" charset="0"/>
                                  </a:rPr>
                                  <m:t> [</m:t>
                                </m:r>
                                <m:r>
                                  <a:rPr lang="en-US" sz="800">
                                    <a:effectLst/>
                                    <a:latin typeface="Cambria Math" panose="02040503050406030204" pitchFamily="18" charset="0"/>
                                  </a:rPr>
                                  <m:t>𝑀𝑎𝑥</m:t>
                                </m:r>
                                <m:d>
                                  <m:dPr>
                                    <m:ctrlPr>
                                      <a:rPr lang="en-IN" sz="800" i="1">
                                        <a:effectLst/>
                                        <a:latin typeface="Cambria Math" panose="02040503050406030204" pitchFamily="18" charset="0"/>
                                      </a:rPr>
                                    </m:ctrlPr>
                                  </m:dPr>
                                  <m:e>
                                    <m:sSub>
                                      <m:sSubPr>
                                        <m:ctrlPr>
                                          <a:rPr lang="en-IN" sz="800" i="1">
                                            <a:effectLst/>
                                            <a:latin typeface="Cambria Math" panose="02040503050406030204" pitchFamily="18" charset="0"/>
                                          </a:rPr>
                                        </m:ctrlPr>
                                      </m:sSubPr>
                                      <m:e>
                                        <m:r>
                                          <a:rPr lang="en-US" sz="800">
                                            <a:effectLst/>
                                            <a:latin typeface="Cambria Math" panose="02040503050406030204" pitchFamily="18" charset="0"/>
                                          </a:rPr>
                                          <m:t>𝑥</m:t>
                                        </m:r>
                                      </m:e>
                                      <m:sub>
                                        <m:r>
                                          <a:rPr lang="en-US" sz="800">
                                            <a:effectLst/>
                                            <a:latin typeface="Cambria Math" panose="02040503050406030204" pitchFamily="18" charset="0"/>
                                          </a:rPr>
                                          <m:t>𝑖</m:t>
                                        </m:r>
                                      </m:sub>
                                    </m:sSub>
                                  </m:e>
                                </m:d>
                                <m:r>
                                  <a:rPr lang="en-US" sz="800">
                                    <a:effectLst/>
                                    <a:latin typeface="Cambria Math" panose="02040503050406030204" pitchFamily="18" charset="0"/>
                                  </a:rPr>
                                  <m:t>−</m:t>
                                </m:r>
                                <m:r>
                                  <a:rPr lang="en-US" sz="800">
                                    <a:effectLst/>
                                    <a:latin typeface="Cambria Math" panose="02040503050406030204" pitchFamily="18" charset="0"/>
                                  </a:rPr>
                                  <m:t>𝑀𝑖𝑛</m:t>
                                </m:r>
                                <m:d>
                                  <m:dPr>
                                    <m:ctrlPr>
                                      <a:rPr lang="en-IN" sz="800" i="1">
                                        <a:effectLst/>
                                        <a:latin typeface="Cambria Math" panose="02040503050406030204" pitchFamily="18" charset="0"/>
                                      </a:rPr>
                                    </m:ctrlPr>
                                  </m:dPr>
                                  <m:e>
                                    <m:sSub>
                                      <m:sSubPr>
                                        <m:ctrlPr>
                                          <a:rPr lang="en-IN" sz="800" i="1">
                                            <a:effectLst/>
                                            <a:latin typeface="Cambria Math" panose="02040503050406030204" pitchFamily="18" charset="0"/>
                                          </a:rPr>
                                        </m:ctrlPr>
                                      </m:sSubPr>
                                      <m:e>
                                        <m:r>
                                          <a:rPr lang="en-US" sz="800">
                                            <a:effectLst/>
                                            <a:latin typeface="Cambria Math" panose="02040503050406030204" pitchFamily="18" charset="0"/>
                                          </a:rPr>
                                          <m:t>𝑥</m:t>
                                        </m:r>
                                      </m:e>
                                      <m:sub>
                                        <m:r>
                                          <a:rPr lang="en-US" sz="800">
                                            <a:effectLst/>
                                            <a:latin typeface="Cambria Math" panose="02040503050406030204" pitchFamily="18" charset="0"/>
                                          </a:rPr>
                                          <m:t>𝑖</m:t>
                                        </m:r>
                                      </m:sub>
                                    </m:sSub>
                                  </m:e>
                                </m:d>
                                <m:r>
                                  <a:rPr lang="en-US" sz="800">
                                    <a:effectLst/>
                                    <a:latin typeface="Cambria Math" panose="02040503050406030204" pitchFamily="18" charset="0"/>
                                  </a:rPr>
                                  <m:t>]</m:t>
                                </m:r>
                              </m:oMath>
                            </m:oMathPara>
                          </a14:m>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pPr algn="ctr">
                            <a:lnSpc>
                              <a:spcPct val="150000"/>
                            </a:lnSpc>
                          </a:pPr>
                          <a:r>
                            <a:rPr lang="en-US" sz="800">
                              <a:effectLst/>
                            </a:rPr>
                            <a:t>Standard Deviation Impulse factor</a:t>
                          </a:r>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pPr algn="ctr">
                            <a:lnSpc>
                              <a:spcPct val="150000"/>
                            </a:lnSpc>
                          </a:pPr>
                          <a:r>
                            <a:rPr lang="en-US" sz="800">
                              <a:effectLst/>
                            </a:rPr>
                            <a:t> </a:t>
                          </a:r>
                          <a:endParaRPr lang="en-IN" sz="900">
                            <a:effectLst/>
                          </a:endParaRPr>
                        </a:p>
                        <a:p>
                          <a:pPr algn="ctr">
                            <a:lnSpc>
                              <a:spcPct val="150000"/>
                            </a:lnSpc>
                          </a:pPr>
                          <a14:m>
                            <m:oMathPara xmlns:m="http://schemas.openxmlformats.org/officeDocument/2006/math">
                              <m:oMathParaPr>
                                <m:jc m:val="centerGroup"/>
                              </m:oMathParaPr>
                              <m:oMath xmlns:m="http://schemas.openxmlformats.org/officeDocument/2006/math">
                                <m:f>
                                  <m:fPr>
                                    <m:ctrlPr>
                                      <a:rPr lang="en-IN" sz="800" i="1">
                                        <a:effectLst/>
                                        <a:latin typeface="Cambria Math" panose="02040503050406030204" pitchFamily="18" charset="0"/>
                                      </a:rPr>
                                    </m:ctrlPr>
                                  </m:fPr>
                                  <m:num>
                                    <m:r>
                                      <a:rPr lang="en-US" sz="800">
                                        <a:effectLst/>
                                        <a:latin typeface="Cambria Math" panose="02040503050406030204" pitchFamily="18" charset="0"/>
                                      </a:rPr>
                                      <m:t>𝑆𝑑</m:t>
                                    </m:r>
                                  </m:num>
                                  <m:den>
                                    <m:sSub>
                                      <m:sSubPr>
                                        <m:ctrlPr>
                                          <a:rPr lang="en-IN" sz="800" i="1">
                                            <a:effectLst/>
                                            <a:latin typeface="Cambria Math" panose="02040503050406030204" pitchFamily="18" charset="0"/>
                                          </a:rPr>
                                        </m:ctrlPr>
                                      </m:sSubPr>
                                      <m:e>
                                        <m:r>
                                          <a:rPr lang="en-US" sz="800">
                                            <a:effectLst/>
                                            <a:latin typeface="Cambria Math" panose="02040503050406030204" pitchFamily="18" charset="0"/>
                                          </a:rPr>
                                          <m:t>𝑀</m:t>
                                        </m:r>
                                      </m:e>
                                      <m:sub>
                                        <m:r>
                                          <a:rPr lang="en-US" sz="800">
                                            <a:effectLst/>
                                            <a:latin typeface="Cambria Math" panose="02040503050406030204" pitchFamily="18" charset="0"/>
                                          </a:rPr>
                                          <m:t>𝑎</m:t>
                                        </m:r>
                                      </m:sub>
                                    </m:sSub>
                                  </m:den>
                                </m:f>
                              </m:oMath>
                            </m:oMathPara>
                          </a14:m>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extLst>
                      <a:ext uri="{0D108BD9-81ED-4DB2-BD59-A6C34878D82A}">
                        <a16:rowId xmlns:a16="http://schemas.microsoft.com/office/drawing/2014/main" val="1361225188"/>
                      </a:ext>
                    </a:extLst>
                  </a:tr>
                  <a:tr h="722380">
                    <a:tc>
                      <a:txBody>
                        <a:bodyPr/>
                        <a:lstStyle/>
                        <a:p>
                          <a:pPr algn="ctr">
                            <a:lnSpc>
                              <a:spcPct val="150000"/>
                            </a:lnSpc>
                          </a:pPr>
                          <a:r>
                            <a:rPr lang="en-US" sz="800">
                              <a:effectLst/>
                            </a:rPr>
                            <a:t>Square of mean of Square root</a:t>
                          </a:r>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pPr algn="ctr">
                            <a:lnSpc>
                              <a:spcPct val="150000"/>
                            </a:lnSpc>
                          </a:pPr>
                          <a14:m>
                            <m:oMathPara xmlns:m="http://schemas.openxmlformats.org/officeDocument/2006/math">
                              <m:oMathParaPr>
                                <m:jc m:val="centerGroup"/>
                              </m:oMathParaPr>
                              <m:oMath xmlns:m="http://schemas.openxmlformats.org/officeDocument/2006/math">
                                <m:d>
                                  <m:dPr>
                                    <m:ctrlPr>
                                      <a:rPr lang="en-IN" sz="800" i="1">
                                        <a:effectLst/>
                                        <a:latin typeface="Cambria Math" panose="02040503050406030204" pitchFamily="18" charset="0"/>
                                      </a:rPr>
                                    </m:ctrlPr>
                                  </m:dPr>
                                  <m:e>
                                    <m:rad>
                                      <m:radPr>
                                        <m:degHide m:val="on"/>
                                        <m:ctrlPr>
                                          <a:rPr lang="en-IN" sz="800" i="1">
                                            <a:effectLst/>
                                            <a:latin typeface="Cambria Math" panose="02040503050406030204" pitchFamily="18" charset="0"/>
                                          </a:rPr>
                                        </m:ctrlPr>
                                      </m:radPr>
                                      <m:deg/>
                                      <m:e>
                                        <m:f>
                                          <m:fPr>
                                            <m:ctrlPr>
                                              <a:rPr lang="en-IN" sz="800" i="1">
                                                <a:effectLst/>
                                                <a:latin typeface="Cambria Math" panose="02040503050406030204" pitchFamily="18" charset="0"/>
                                              </a:rPr>
                                            </m:ctrlPr>
                                          </m:fPr>
                                          <m:num>
                                            <m:r>
                                              <a:rPr lang="en-US" sz="800">
                                                <a:effectLst/>
                                                <a:latin typeface="Cambria Math" panose="02040503050406030204" pitchFamily="18" charset="0"/>
                                              </a:rPr>
                                              <m:t>1</m:t>
                                            </m:r>
                                          </m:num>
                                          <m:den>
                                            <m:r>
                                              <a:rPr lang="en-US" sz="800">
                                                <a:effectLst/>
                                                <a:latin typeface="Cambria Math" panose="02040503050406030204" pitchFamily="18" charset="0"/>
                                              </a:rPr>
                                              <m:t>𝑛</m:t>
                                            </m:r>
                                          </m:den>
                                        </m:f>
                                        <m:r>
                                          <a:rPr lang="en-US" sz="800">
                                            <a:effectLst/>
                                            <a:latin typeface="Cambria Math" panose="02040503050406030204" pitchFamily="18" charset="0"/>
                                          </a:rPr>
                                          <m:t> </m:t>
                                        </m:r>
                                        <m:nary>
                                          <m:naryPr>
                                            <m:chr m:val="∑"/>
                                            <m:limLoc m:val="undOvr"/>
                                            <m:ctrlPr>
                                              <a:rPr lang="en-IN" sz="800" i="1">
                                                <a:effectLst/>
                                                <a:latin typeface="Cambria Math" panose="02040503050406030204" pitchFamily="18" charset="0"/>
                                              </a:rPr>
                                            </m:ctrlPr>
                                          </m:naryPr>
                                          <m:sub>
                                            <m:r>
                                              <a:rPr lang="en-US" sz="800">
                                                <a:effectLst/>
                                                <a:latin typeface="Cambria Math" panose="02040503050406030204" pitchFamily="18" charset="0"/>
                                              </a:rPr>
                                              <m:t>𝑖</m:t>
                                            </m:r>
                                            <m:r>
                                              <a:rPr lang="en-US" sz="800">
                                                <a:effectLst/>
                                                <a:latin typeface="Cambria Math" panose="02040503050406030204" pitchFamily="18" charset="0"/>
                                              </a:rPr>
                                              <m:t>=1</m:t>
                                            </m:r>
                                          </m:sub>
                                          <m:sup>
                                            <m:r>
                                              <a:rPr lang="en-US" sz="800">
                                                <a:effectLst/>
                                                <a:latin typeface="Cambria Math" panose="02040503050406030204" pitchFamily="18" charset="0"/>
                                              </a:rPr>
                                              <m:t>𝑛</m:t>
                                            </m:r>
                                          </m:sup>
                                          <m:e>
                                            <m:rad>
                                              <m:radPr>
                                                <m:degHide m:val="on"/>
                                                <m:ctrlPr>
                                                  <a:rPr lang="en-IN" sz="800" i="1">
                                                    <a:effectLst/>
                                                    <a:latin typeface="Cambria Math" panose="02040503050406030204" pitchFamily="18" charset="0"/>
                                                  </a:rPr>
                                                </m:ctrlPr>
                                              </m:radPr>
                                              <m:deg/>
                                              <m:e>
                                                <m:d>
                                                  <m:dPr>
                                                    <m:begChr m:val="|"/>
                                                    <m:endChr m:val="|"/>
                                                    <m:ctrlPr>
                                                      <a:rPr lang="en-IN" sz="800" i="1">
                                                        <a:effectLst/>
                                                        <a:latin typeface="Cambria Math" panose="02040503050406030204" pitchFamily="18" charset="0"/>
                                                      </a:rPr>
                                                    </m:ctrlPr>
                                                  </m:dPr>
                                                  <m:e>
                                                    <m:sSub>
                                                      <m:sSubPr>
                                                        <m:ctrlPr>
                                                          <a:rPr lang="en-IN" sz="800" i="1">
                                                            <a:effectLst/>
                                                            <a:latin typeface="Cambria Math" panose="02040503050406030204" pitchFamily="18" charset="0"/>
                                                          </a:rPr>
                                                        </m:ctrlPr>
                                                      </m:sSubPr>
                                                      <m:e>
                                                        <m:r>
                                                          <a:rPr lang="en-US" sz="800">
                                                            <a:effectLst/>
                                                            <a:latin typeface="Cambria Math" panose="02040503050406030204" pitchFamily="18" charset="0"/>
                                                          </a:rPr>
                                                          <m:t>𝑥</m:t>
                                                        </m:r>
                                                      </m:e>
                                                      <m:sub>
                                                        <m:r>
                                                          <a:rPr lang="en-US" sz="800">
                                                            <a:effectLst/>
                                                            <a:latin typeface="Cambria Math" panose="02040503050406030204" pitchFamily="18" charset="0"/>
                                                          </a:rPr>
                                                          <m:t>𝑖</m:t>
                                                        </m:r>
                                                      </m:sub>
                                                    </m:sSub>
                                                  </m:e>
                                                </m:d>
                                              </m:e>
                                            </m:rad>
                                          </m:e>
                                        </m:nary>
                                      </m:e>
                                    </m:rad>
                                  </m:e>
                                </m:d>
                              </m:oMath>
                            </m:oMathPara>
                          </a14:m>
                          <a:endParaRPr lang="en-IN"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pPr algn="ctr">
                            <a:lnSpc>
                              <a:spcPct val="150000"/>
                            </a:lnSpc>
                          </a:pPr>
                          <a:r>
                            <a:rPr lang="en-US" sz="800" dirty="0">
                              <a:effectLst/>
                            </a:rPr>
                            <a:t> </a:t>
                          </a:r>
                          <a:endParaRPr lang="en-IN" sz="900" dirty="0">
                            <a:effectLst/>
                          </a:endParaRPr>
                        </a:p>
                        <a:p>
                          <a:pPr algn="ctr">
                            <a:lnSpc>
                              <a:spcPct val="150000"/>
                            </a:lnSpc>
                          </a:pPr>
                          <a:r>
                            <a:rPr lang="en-US" sz="800" dirty="0">
                              <a:effectLst/>
                            </a:rPr>
                            <a:t>Log-log ratio</a:t>
                          </a:r>
                          <a:endParaRPr lang="en-IN"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pPr algn="ctr">
                            <a:lnSpc>
                              <a:spcPct val="150000"/>
                            </a:lnSpc>
                          </a:pPr>
                          <a:r>
                            <a:rPr lang="en-US" sz="800" dirty="0">
                              <a:effectLst/>
                            </a:rPr>
                            <a:t> </a:t>
                          </a:r>
                          <a:endParaRPr lang="en-IN" sz="900" dirty="0">
                            <a:effectLst/>
                          </a:endParaRPr>
                        </a:p>
                        <a:p>
                          <a:pPr algn="ctr">
                            <a:lnSpc>
                              <a:spcPct val="150000"/>
                            </a:lnSpc>
                          </a:pPr>
                          <a14:m>
                            <m:oMath xmlns:m="http://schemas.openxmlformats.org/officeDocument/2006/math">
                              <m:f>
                                <m:fPr>
                                  <m:ctrlPr>
                                    <a:rPr lang="en-IN" sz="800" i="1">
                                      <a:effectLst/>
                                      <a:latin typeface="Cambria Math" panose="02040503050406030204" pitchFamily="18" charset="0"/>
                                    </a:rPr>
                                  </m:ctrlPr>
                                </m:fPr>
                                <m:num>
                                  <m:r>
                                    <a:rPr lang="en-US" sz="800">
                                      <a:effectLst/>
                                      <a:latin typeface="Cambria Math" panose="02040503050406030204" pitchFamily="18" charset="0"/>
                                    </a:rPr>
                                    <m:t>1</m:t>
                                  </m:r>
                                </m:num>
                                <m:den>
                                  <m:r>
                                    <m:rPr>
                                      <m:sty m:val="p"/>
                                    </m:rPr>
                                    <a:rPr lang="en-US" sz="800">
                                      <a:effectLst/>
                                      <a:latin typeface="Cambria Math" panose="02040503050406030204" pitchFamily="18" charset="0"/>
                                    </a:rPr>
                                    <m:t>log</m:t>
                                  </m:r>
                                  <m:r>
                                    <a:rPr lang="en-US" sz="800">
                                      <a:effectLst/>
                                      <a:latin typeface="Cambria Math" panose="02040503050406030204" pitchFamily="18" charset="0"/>
                                    </a:rPr>
                                    <m:t>⁡(</m:t>
                                  </m:r>
                                  <m:r>
                                    <a:rPr lang="en-US" sz="800">
                                      <a:effectLst/>
                                      <a:latin typeface="Cambria Math" panose="02040503050406030204" pitchFamily="18" charset="0"/>
                                    </a:rPr>
                                    <m:t>𝑆𝑑</m:t>
                                  </m:r>
                                  <m:r>
                                    <a:rPr lang="en-US" sz="800">
                                      <a:effectLst/>
                                      <a:latin typeface="Cambria Math" panose="02040503050406030204" pitchFamily="18" charset="0"/>
                                    </a:rPr>
                                    <m:t>)</m:t>
                                  </m:r>
                                </m:den>
                              </m:f>
                              <m:r>
                                <a:rPr lang="en-US" sz="800">
                                  <a:effectLst/>
                                  <a:latin typeface="Cambria Math" panose="02040503050406030204" pitchFamily="18" charset="0"/>
                                </a:rPr>
                                <m:t> </m:t>
                              </m:r>
                              <m:nary>
                                <m:naryPr>
                                  <m:chr m:val="∑"/>
                                  <m:limLoc m:val="undOvr"/>
                                  <m:ctrlPr>
                                    <a:rPr lang="en-IN" sz="800" i="1">
                                      <a:effectLst/>
                                      <a:latin typeface="Cambria Math" panose="02040503050406030204" pitchFamily="18" charset="0"/>
                                    </a:rPr>
                                  </m:ctrlPr>
                                </m:naryPr>
                                <m:sub>
                                  <m:r>
                                    <a:rPr lang="en-US" sz="800">
                                      <a:effectLst/>
                                      <a:latin typeface="Cambria Math" panose="02040503050406030204" pitchFamily="18" charset="0"/>
                                    </a:rPr>
                                    <m:t>𝑖</m:t>
                                  </m:r>
                                  <m:r>
                                    <a:rPr lang="en-US" sz="800">
                                      <a:effectLst/>
                                      <a:latin typeface="Cambria Math" panose="02040503050406030204" pitchFamily="18" charset="0"/>
                                    </a:rPr>
                                    <m:t>=1</m:t>
                                  </m:r>
                                </m:sub>
                                <m:sup>
                                  <m:r>
                                    <a:rPr lang="en-US" sz="800">
                                      <a:effectLst/>
                                      <a:latin typeface="Cambria Math" panose="02040503050406030204" pitchFamily="18" charset="0"/>
                                    </a:rPr>
                                    <m:t>𝑛</m:t>
                                  </m:r>
                                </m:sup>
                                <m:e>
                                  <m:r>
                                    <m:rPr>
                                      <m:sty m:val="p"/>
                                    </m:rPr>
                                    <a:rPr lang="en-US" sz="800">
                                      <a:effectLst/>
                                      <a:latin typeface="Cambria Math" panose="02040503050406030204" pitchFamily="18" charset="0"/>
                                    </a:rPr>
                                    <m:t>log</m:t>
                                  </m:r>
                                  <m:r>
                                    <a:rPr lang="en-US" sz="800">
                                      <a:effectLst/>
                                      <a:latin typeface="Cambria Math" panose="02040503050406030204" pitchFamily="18" charset="0"/>
                                    </a:rPr>
                                    <m:t>⁡(</m:t>
                                  </m:r>
                                  <m:d>
                                    <m:dPr>
                                      <m:begChr m:val="|"/>
                                      <m:endChr m:val="|"/>
                                      <m:ctrlPr>
                                        <a:rPr lang="en-IN" sz="800" i="1">
                                          <a:effectLst/>
                                          <a:latin typeface="Cambria Math" panose="02040503050406030204" pitchFamily="18" charset="0"/>
                                        </a:rPr>
                                      </m:ctrlPr>
                                    </m:dPr>
                                    <m:e>
                                      <m:sSub>
                                        <m:sSubPr>
                                          <m:ctrlPr>
                                            <a:rPr lang="en-IN" sz="800" i="1">
                                              <a:effectLst/>
                                              <a:latin typeface="Cambria Math" panose="02040503050406030204" pitchFamily="18" charset="0"/>
                                            </a:rPr>
                                          </m:ctrlPr>
                                        </m:sSubPr>
                                        <m:e>
                                          <m:r>
                                            <a:rPr lang="en-US" sz="800">
                                              <a:effectLst/>
                                              <a:latin typeface="Cambria Math" panose="02040503050406030204" pitchFamily="18" charset="0"/>
                                            </a:rPr>
                                            <m:t>𝑥</m:t>
                                          </m:r>
                                        </m:e>
                                        <m:sub>
                                          <m:r>
                                            <a:rPr lang="en-US" sz="800">
                                              <a:effectLst/>
                                              <a:latin typeface="Cambria Math" panose="02040503050406030204" pitchFamily="18" charset="0"/>
                                            </a:rPr>
                                            <m:t>𝑖</m:t>
                                          </m:r>
                                        </m:sub>
                                      </m:sSub>
                                    </m:e>
                                  </m:d>
                                </m:e>
                              </m:nary>
                            </m:oMath>
                          </a14:m>
                          <a:r>
                            <a:rPr lang="en-US" sz="800" dirty="0">
                              <a:effectLst/>
                            </a:rPr>
                            <a:t>+1)</a:t>
                          </a:r>
                          <a:endParaRPr lang="en-IN" sz="900" dirty="0">
                            <a:effectLst/>
                          </a:endParaRPr>
                        </a:p>
                        <a:p>
                          <a:pPr algn="ctr">
                            <a:lnSpc>
                              <a:spcPct val="150000"/>
                            </a:lnSpc>
                          </a:pPr>
                          <a:r>
                            <a:rPr lang="en-US" sz="800" dirty="0">
                              <a:effectLst/>
                            </a:rPr>
                            <a:t> </a:t>
                          </a:r>
                          <a:endParaRPr lang="en-IN"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extLst>
                      <a:ext uri="{0D108BD9-81ED-4DB2-BD59-A6C34878D82A}">
                        <a16:rowId xmlns:a16="http://schemas.microsoft.com/office/drawing/2014/main" val="4047533425"/>
                      </a:ext>
                    </a:extLst>
                  </a:tr>
                </a:tbl>
              </a:graphicData>
            </a:graphic>
          </p:graphicFrame>
        </mc:Choice>
        <mc:Fallback>
          <p:graphicFrame>
            <p:nvGraphicFramePr>
              <p:cNvPr id="2" name="Table 1">
                <a:extLst>
                  <a:ext uri="{FF2B5EF4-FFF2-40B4-BE49-F238E27FC236}">
                    <a16:creationId xmlns:a16="http://schemas.microsoft.com/office/drawing/2014/main" id="{ABE4B417-5496-414A-B5BF-CE63AA04C75A}"/>
                  </a:ext>
                </a:extLst>
              </p:cNvPr>
              <p:cNvGraphicFramePr>
                <a:graphicFrameLocks noGrp="1"/>
              </p:cNvGraphicFramePr>
              <p:nvPr>
                <p:extLst>
                  <p:ext uri="{D42A27DB-BD31-4B8C-83A1-F6EECF244321}">
                    <p14:modId xmlns:p14="http://schemas.microsoft.com/office/powerpoint/2010/main" val="4252763490"/>
                  </p:ext>
                </p:extLst>
              </p:nvPr>
            </p:nvGraphicFramePr>
            <p:xfrm>
              <a:off x="502131" y="1337189"/>
              <a:ext cx="3854245" cy="3727371"/>
            </p:xfrm>
            <a:graphic>
              <a:graphicData uri="http://schemas.openxmlformats.org/drawingml/2006/table">
                <a:tbl>
                  <a:tblPr firstRow="1" firstCol="1" bandRow="1">
                    <a:tableStyleId>{68D230F3-CF80-4859-8CE7-A43EE81993B5}</a:tableStyleId>
                  </a:tblPr>
                  <a:tblGrid>
                    <a:gridCol w="642511">
                      <a:extLst>
                        <a:ext uri="{9D8B030D-6E8A-4147-A177-3AD203B41FA5}">
                          <a16:colId xmlns:a16="http://schemas.microsoft.com/office/drawing/2014/main" val="3208002341"/>
                        </a:ext>
                      </a:extLst>
                    </a:gridCol>
                    <a:gridCol w="1107651">
                      <a:extLst>
                        <a:ext uri="{9D8B030D-6E8A-4147-A177-3AD203B41FA5}">
                          <a16:colId xmlns:a16="http://schemas.microsoft.com/office/drawing/2014/main" val="1320246012"/>
                        </a:ext>
                      </a:extLst>
                    </a:gridCol>
                    <a:gridCol w="873221">
                      <a:extLst>
                        <a:ext uri="{9D8B030D-6E8A-4147-A177-3AD203B41FA5}">
                          <a16:colId xmlns:a16="http://schemas.microsoft.com/office/drawing/2014/main" val="3319550572"/>
                        </a:ext>
                      </a:extLst>
                    </a:gridCol>
                    <a:gridCol w="1230862">
                      <a:extLst>
                        <a:ext uri="{9D8B030D-6E8A-4147-A177-3AD203B41FA5}">
                          <a16:colId xmlns:a16="http://schemas.microsoft.com/office/drawing/2014/main" val="2307492533"/>
                        </a:ext>
                      </a:extLst>
                    </a:gridCol>
                  </a:tblGrid>
                  <a:tr h="406339">
                    <a:tc>
                      <a:txBody>
                        <a:bodyPr/>
                        <a:lstStyle/>
                        <a:p>
                          <a:pPr algn="ctr">
                            <a:lnSpc>
                              <a:spcPct val="150000"/>
                            </a:lnSpc>
                          </a:pPr>
                          <a:r>
                            <a:rPr lang="en-US" sz="900">
                              <a:effectLst/>
                            </a:rPr>
                            <a:t>Feature Name</a:t>
                          </a:r>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pPr algn="ctr">
                            <a:lnSpc>
                              <a:spcPct val="150000"/>
                            </a:lnSpc>
                          </a:pPr>
                          <a:r>
                            <a:rPr lang="en-US" sz="900">
                              <a:effectLst/>
                            </a:rPr>
                            <a:t>Expression</a:t>
                          </a:r>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pPr algn="ctr">
                            <a:lnSpc>
                              <a:spcPct val="150000"/>
                            </a:lnSpc>
                          </a:pPr>
                          <a:r>
                            <a:rPr lang="en-US" sz="900" dirty="0">
                              <a:effectLst/>
                            </a:rPr>
                            <a:t>Feature Name</a:t>
                          </a:r>
                          <a:endParaRPr lang="en-IN"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pPr algn="ctr">
                            <a:lnSpc>
                              <a:spcPct val="150000"/>
                            </a:lnSpc>
                          </a:pPr>
                          <a:r>
                            <a:rPr lang="en-US" sz="900" dirty="0">
                              <a:effectLst/>
                            </a:rPr>
                            <a:t>Expression</a:t>
                          </a:r>
                          <a:endParaRPr lang="en-IN"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extLst>
                      <a:ext uri="{0D108BD9-81ED-4DB2-BD59-A6C34878D82A}">
                        <a16:rowId xmlns:a16="http://schemas.microsoft.com/office/drawing/2014/main" val="3633494101"/>
                      </a:ext>
                    </a:extLst>
                  </a:tr>
                  <a:tr h="499428">
                    <a:tc>
                      <a:txBody>
                        <a:bodyPr/>
                        <a:lstStyle/>
                        <a:p>
                          <a:pPr algn="ctr">
                            <a:lnSpc>
                              <a:spcPct val="150000"/>
                            </a:lnSpc>
                          </a:pPr>
                          <a:r>
                            <a:rPr lang="en-US" sz="800" dirty="0">
                              <a:effectLst/>
                            </a:rPr>
                            <a:t> </a:t>
                          </a:r>
                          <a:endParaRPr lang="en-IN" sz="900" dirty="0">
                            <a:effectLst/>
                          </a:endParaRPr>
                        </a:p>
                        <a:p>
                          <a:pPr algn="ctr">
                            <a:lnSpc>
                              <a:spcPct val="150000"/>
                            </a:lnSpc>
                          </a:pPr>
                          <a:r>
                            <a:rPr lang="en-US" sz="800" dirty="0">
                              <a:effectLst/>
                            </a:rPr>
                            <a:t>Mean</a:t>
                          </a:r>
                          <a:endParaRPr lang="en-IN"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endParaRPr lang="en-US"/>
                        </a:p>
                      </a:txBody>
                      <a:tcPr marL="43275" marR="43275" marT="0" marB="0">
                        <a:blipFill>
                          <a:blip r:embed="rId3"/>
                          <a:stretch>
                            <a:fillRect l="-58564" t="-82927" r="-191713" b="-575610"/>
                          </a:stretch>
                        </a:blipFill>
                      </a:tcPr>
                    </a:tc>
                    <a:tc>
                      <a:txBody>
                        <a:bodyPr/>
                        <a:lstStyle/>
                        <a:p>
                          <a:pPr algn="ctr">
                            <a:lnSpc>
                              <a:spcPct val="150000"/>
                            </a:lnSpc>
                          </a:pPr>
                          <a:r>
                            <a:rPr lang="en-US" sz="800" dirty="0">
                              <a:effectLst/>
                            </a:rPr>
                            <a:t> </a:t>
                          </a:r>
                          <a:endParaRPr lang="en-IN" sz="900" dirty="0">
                            <a:effectLst/>
                          </a:endParaRPr>
                        </a:p>
                        <a:p>
                          <a:pPr algn="ctr">
                            <a:lnSpc>
                              <a:spcPct val="150000"/>
                            </a:lnSpc>
                          </a:pPr>
                          <a:r>
                            <a:rPr lang="en-US" sz="800" dirty="0">
                              <a:effectLst/>
                            </a:rPr>
                            <a:t>Latitude factor</a:t>
                          </a:r>
                          <a:endParaRPr lang="en-IN"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endParaRPr lang="en-US"/>
                        </a:p>
                      </a:txBody>
                      <a:tcPr marL="43275" marR="43275" marT="0" marB="0">
                        <a:blipFill>
                          <a:blip r:embed="rId3"/>
                          <a:stretch>
                            <a:fillRect l="-213366" t="-82927" r="-495" b="-575610"/>
                          </a:stretch>
                        </a:blipFill>
                      </a:tcPr>
                    </a:tc>
                    <a:extLst>
                      <a:ext uri="{0D108BD9-81ED-4DB2-BD59-A6C34878D82A}">
                        <a16:rowId xmlns:a16="http://schemas.microsoft.com/office/drawing/2014/main" val="169673144"/>
                      </a:ext>
                    </a:extLst>
                  </a:tr>
                  <a:tr h="711454">
                    <a:tc>
                      <a:txBody>
                        <a:bodyPr/>
                        <a:lstStyle/>
                        <a:p>
                          <a:pPr algn="ctr">
                            <a:lnSpc>
                              <a:spcPct val="150000"/>
                            </a:lnSpc>
                          </a:pPr>
                          <a:r>
                            <a:rPr lang="en-US" sz="800">
                              <a:effectLst/>
                            </a:rPr>
                            <a:t> </a:t>
                          </a:r>
                          <a:endParaRPr lang="en-IN" sz="900">
                            <a:effectLst/>
                          </a:endParaRPr>
                        </a:p>
                        <a:p>
                          <a:pPr algn="ctr">
                            <a:lnSpc>
                              <a:spcPct val="150000"/>
                            </a:lnSpc>
                          </a:pPr>
                          <a:r>
                            <a:rPr lang="en-US" sz="800">
                              <a:effectLst/>
                            </a:rPr>
                            <a:t>RMS</a:t>
                          </a:r>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endParaRPr lang="en-US"/>
                        </a:p>
                      </a:txBody>
                      <a:tcPr marL="43275" marR="43275" marT="0" marB="0">
                        <a:blipFill>
                          <a:blip r:embed="rId3"/>
                          <a:stretch>
                            <a:fillRect l="-58564" t="-128205" r="-191713" b="-303419"/>
                          </a:stretch>
                        </a:blipFill>
                      </a:tcPr>
                    </a:tc>
                    <a:tc>
                      <a:txBody>
                        <a:bodyPr/>
                        <a:lstStyle/>
                        <a:p>
                          <a:pPr algn="ctr">
                            <a:lnSpc>
                              <a:spcPct val="150000"/>
                            </a:lnSpc>
                          </a:pPr>
                          <a:r>
                            <a:rPr lang="en-US" sz="800">
                              <a:effectLst/>
                            </a:rPr>
                            <a:t> </a:t>
                          </a:r>
                          <a:endParaRPr lang="en-IN" sz="900">
                            <a:effectLst/>
                          </a:endParaRPr>
                        </a:p>
                        <a:p>
                          <a:pPr algn="ctr">
                            <a:lnSpc>
                              <a:spcPct val="150000"/>
                            </a:lnSpc>
                          </a:pPr>
                          <a:r>
                            <a:rPr lang="en-US" sz="800">
                              <a:effectLst/>
                            </a:rPr>
                            <a:t>Shape factor</a:t>
                          </a:r>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endParaRPr lang="en-US"/>
                        </a:p>
                      </a:txBody>
                      <a:tcPr marL="43275" marR="43275" marT="0" marB="0">
                        <a:blipFill>
                          <a:blip r:embed="rId3"/>
                          <a:stretch>
                            <a:fillRect l="-213366" t="-128205" r="-495" b="-303419"/>
                          </a:stretch>
                        </a:blipFill>
                      </a:tcPr>
                    </a:tc>
                    <a:extLst>
                      <a:ext uri="{0D108BD9-81ED-4DB2-BD59-A6C34878D82A}">
                        <a16:rowId xmlns:a16="http://schemas.microsoft.com/office/drawing/2014/main" val="2864716818"/>
                      </a:ext>
                    </a:extLst>
                  </a:tr>
                  <a:tr h="711454">
                    <a:tc>
                      <a:txBody>
                        <a:bodyPr/>
                        <a:lstStyle/>
                        <a:p>
                          <a:pPr algn="ctr">
                            <a:lnSpc>
                              <a:spcPct val="150000"/>
                            </a:lnSpc>
                          </a:pPr>
                          <a:r>
                            <a:rPr lang="en-US" sz="800" dirty="0">
                              <a:effectLst/>
                            </a:rPr>
                            <a:t> </a:t>
                          </a:r>
                          <a:endParaRPr lang="en-IN" sz="900" dirty="0">
                            <a:effectLst/>
                          </a:endParaRPr>
                        </a:p>
                        <a:p>
                          <a:pPr algn="ctr">
                            <a:lnSpc>
                              <a:spcPct val="150000"/>
                            </a:lnSpc>
                          </a:pPr>
                          <a:r>
                            <a:rPr lang="en-US" sz="800" dirty="0">
                              <a:effectLst/>
                            </a:rPr>
                            <a:t>Standard Deviation</a:t>
                          </a:r>
                          <a:endParaRPr lang="en-IN"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endParaRPr lang="en-US"/>
                        </a:p>
                      </a:txBody>
                      <a:tcPr marL="43275" marR="43275" marT="0" marB="0">
                        <a:blipFill>
                          <a:blip r:embed="rId3"/>
                          <a:stretch>
                            <a:fillRect l="-58564" t="-230172" r="-191713" b="-206034"/>
                          </a:stretch>
                        </a:blipFill>
                      </a:tcPr>
                    </a:tc>
                    <a:tc>
                      <a:txBody>
                        <a:bodyPr/>
                        <a:lstStyle/>
                        <a:p>
                          <a:pPr algn="ctr">
                            <a:lnSpc>
                              <a:spcPct val="150000"/>
                            </a:lnSpc>
                          </a:pPr>
                          <a:r>
                            <a:rPr lang="en-US" sz="800">
                              <a:effectLst/>
                            </a:rPr>
                            <a:t> </a:t>
                          </a:r>
                          <a:endParaRPr lang="en-IN" sz="900">
                            <a:effectLst/>
                          </a:endParaRPr>
                        </a:p>
                        <a:p>
                          <a:pPr algn="ctr">
                            <a:lnSpc>
                              <a:spcPct val="150000"/>
                            </a:lnSpc>
                          </a:pPr>
                          <a:r>
                            <a:rPr lang="en-US" sz="800">
                              <a:effectLst/>
                            </a:rPr>
                            <a:t>Impulse factor </a:t>
                          </a:r>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endParaRPr lang="en-US"/>
                        </a:p>
                      </a:txBody>
                      <a:tcPr marL="43275" marR="43275" marT="0" marB="0">
                        <a:blipFill>
                          <a:blip r:embed="rId3"/>
                          <a:stretch>
                            <a:fillRect l="-213366" t="-230172" r="-495" b="-206034"/>
                          </a:stretch>
                        </a:blipFill>
                      </a:tcPr>
                    </a:tc>
                    <a:extLst>
                      <a:ext uri="{0D108BD9-81ED-4DB2-BD59-A6C34878D82A}">
                        <a16:rowId xmlns:a16="http://schemas.microsoft.com/office/drawing/2014/main" val="3751460671"/>
                      </a:ext>
                    </a:extLst>
                  </a:tr>
                  <a:tr h="676193">
                    <a:tc>
                      <a:txBody>
                        <a:bodyPr/>
                        <a:lstStyle/>
                        <a:p>
                          <a:pPr algn="ctr">
                            <a:lnSpc>
                              <a:spcPct val="150000"/>
                            </a:lnSpc>
                          </a:pPr>
                          <a:r>
                            <a:rPr lang="en-US" sz="800">
                              <a:effectLst/>
                            </a:rPr>
                            <a:t> </a:t>
                          </a:r>
                          <a:endParaRPr lang="en-IN" sz="900">
                            <a:effectLst/>
                          </a:endParaRPr>
                        </a:p>
                        <a:p>
                          <a:pPr algn="ctr">
                            <a:lnSpc>
                              <a:spcPct val="150000"/>
                            </a:lnSpc>
                          </a:pPr>
                          <a:r>
                            <a:rPr lang="en-US" sz="800">
                              <a:effectLst/>
                            </a:rPr>
                            <a:t>Peak</a:t>
                          </a:r>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endParaRPr lang="en-US"/>
                        </a:p>
                      </a:txBody>
                      <a:tcPr marL="43275" marR="43275" marT="0" marB="0">
                        <a:blipFill>
                          <a:blip r:embed="rId3"/>
                          <a:stretch>
                            <a:fillRect l="-58564" t="-345045" r="-191713" b="-115315"/>
                          </a:stretch>
                        </a:blipFill>
                      </a:tcPr>
                    </a:tc>
                    <a:tc>
                      <a:txBody>
                        <a:bodyPr/>
                        <a:lstStyle/>
                        <a:p>
                          <a:pPr algn="ctr">
                            <a:lnSpc>
                              <a:spcPct val="150000"/>
                            </a:lnSpc>
                          </a:pPr>
                          <a:r>
                            <a:rPr lang="en-US" sz="800">
                              <a:effectLst/>
                            </a:rPr>
                            <a:t>Standard Deviation Impulse factor</a:t>
                          </a:r>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endParaRPr lang="en-US"/>
                        </a:p>
                      </a:txBody>
                      <a:tcPr marL="43275" marR="43275" marT="0" marB="0">
                        <a:blipFill>
                          <a:blip r:embed="rId3"/>
                          <a:stretch>
                            <a:fillRect l="-213366" t="-345045" r="-495" b="-115315"/>
                          </a:stretch>
                        </a:blipFill>
                      </a:tcPr>
                    </a:tc>
                    <a:extLst>
                      <a:ext uri="{0D108BD9-81ED-4DB2-BD59-A6C34878D82A}">
                        <a16:rowId xmlns:a16="http://schemas.microsoft.com/office/drawing/2014/main" val="1361225188"/>
                      </a:ext>
                    </a:extLst>
                  </a:tr>
                  <a:tr h="722503">
                    <a:tc>
                      <a:txBody>
                        <a:bodyPr/>
                        <a:lstStyle/>
                        <a:p>
                          <a:pPr algn="ctr">
                            <a:lnSpc>
                              <a:spcPct val="150000"/>
                            </a:lnSpc>
                          </a:pPr>
                          <a:r>
                            <a:rPr lang="en-US" sz="800">
                              <a:effectLst/>
                            </a:rPr>
                            <a:t>Square of mean of Square root</a:t>
                          </a:r>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endParaRPr lang="en-US"/>
                        </a:p>
                      </a:txBody>
                      <a:tcPr marL="43275" marR="43275" marT="0" marB="0">
                        <a:blipFill>
                          <a:blip r:embed="rId3"/>
                          <a:stretch>
                            <a:fillRect l="-58564" t="-415126" r="-191713" b="-7563"/>
                          </a:stretch>
                        </a:blipFill>
                      </a:tcPr>
                    </a:tc>
                    <a:tc>
                      <a:txBody>
                        <a:bodyPr/>
                        <a:lstStyle/>
                        <a:p>
                          <a:pPr algn="ctr">
                            <a:lnSpc>
                              <a:spcPct val="150000"/>
                            </a:lnSpc>
                          </a:pPr>
                          <a:r>
                            <a:rPr lang="en-US" sz="800" dirty="0">
                              <a:effectLst/>
                            </a:rPr>
                            <a:t> </a:t>
                          </a:r>
                          <a:endParaRPr lang="en-IN" sz="900" dirty="0">
                            <a:effectLst/>
                          </a:endParaRPr>
                        </a:p>
                        <a:p>
                          <a:pPr algn="ctr">
                            <a:lnSpc>
                              <a:spcPct val="150000"/>
                            </a:lnSpc>
                          </a:pPr>
                          <a:r>
                            <a:rPr lang="en-US" sz="800" dirty="0">
                              <a:effectLst/>
                            </a:rPr>
                            <a:t>Log-log ratio</a:t>
                          </a:r>
                          <a:endParaRPr lang="en-IN"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75" marR="43275" marT="0" marB="0"/>
                    </a:tc>
                    <a:tc>
                      <a:txBody>
                        <a:bodyPr/>
                        <a:lstStyle/>
                        <a:p>
                          <a:endParaRPr lang="en-US"/>
                        </a:p>
                      </a:txBody>
                      <a:tcPr marL="43275" marR="43275" marT="0" marB="0">
                        <a:blipFill>
                          <a:blip r:embed="rId3"/>
                          <a:stretch>
                            <a:fillRect l="-213366" t="-415126" r="-495" b="-7563"/>
                          </a:stretch>
                        </a:blipFill>
                      </a:tcPr>
                    </a:tc>
                    <a:extLst>
                      <a:ext uri="{0D108BD9-81ED-4DB2-BD59-A6C34878D82A}">
                        <a16:rowId xmlns:a16="http://schemas.microsoft.com/office/drawing/2014/main" val="4047533425"/>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3" name="Table 2">
                <a:extLst>
                  <a:ext uri="{FF2B5EF4-FFF2-40B4-BE49-F238E27FC236}">
                    <a16:creationId xmlns:a16="http://schemas.microsoft.com/office/drawing/2014/main" id="{1D05E2EE-4DC2-4902-BD6C-20E7C89CE0C2}"/>
                  </a:ext>
                </a:extLst>
              </p:cNvPr>
              <p:cNvGraphicFramePr>
                <a:graphicFrameLocks noGrp="1"/>
              </p:cNvGraphicFramePr>
              <p:nvPr>
                <p:extLst>
                  <p:ext uri="{D42A27DB-BD31-4B8C-83A1-F6EECF244321}">
                    <p14:modId xmlns:p14="http://schemas.microsoft.com/office/powerpoint/2010/main" val="588315408"/>
                  </p:ext>
                </p:extLst>
              </p:nvPr>
            </p:nvGraphicFramePr>
            <p:xfrm>
              <a:off x="4898485" y="1750599"/>
              <a:ext cx="3735249" cy="3107997"/>
            </p:xfrm>
            <a:graphic>
              <a:graphicData uri="http://schemas.openxmlformats.org/drawingml/2006/table">
                <a:tbl>
                  <a:tblPr firstRow="1" firstCol="1" bandRow="1">
                    <a:tableStyleId>{68D230F3-CF80-4859-8CE7-A43EE81993B5}</a:tableStyleId>
                  </a:tblPr>
                  <a:tblGrid>
                    <a:gridCol w="611456">
                      <a:extLst>
                        <a:ext uri="{9D8B030D-6E8A-4147-A177-3AD203B41FA5}">
                          <a16:colId xmlns:a16="http://schemas.microsoft.com/office/drawing/2014/main" val="333963917"/>
                        </a:ext>
                      </a:extLst>
                    </a:gridCol>
                    <a:gridCol w="1079062">
                      <a:extLst>
                        <a:ext uri="{9D8B030D-6E8A-4147-A177-3AD203B41FA5}">
                          <a16:colId xmlns:a16="http://schemas.microsoft.com/office/drawing/2014/main" val="972203710"/>
                        </a:ext>
                      </a:extLst>
                    </a:gridCol>
                    <a:gridCol w="738476">
                      <a:extLst>
                        <a:ext uri="{9D8B030D-6E8A-4147-A177-3AD203B41FA5}">
                          <a16:colId xmlns:a16="http://schemas.microsoft.com/office/drawing/2014/main" val="3355146352"/>
                        </a:ext>
                      </a:extLst>
                    </a:gridCol>
                    <a:gridCol w="1306255">
                      <a:extLst>
                        <a:ext uri="{9D8B030D-6E8A-4147-A177-3AD203B41FA5}">
                          <a16:colId xmlns:a16="http://schemas.microsoft.com/office/drawing/2014/main" val="2358638912"/>
                        </a:ext>
                      </a:extLst>
                    </a:gridCol>
                  </a:tblGrid>
                  <a:tr h="1270610">
                    <a:tc>
                      <a:txBody>
                        <a:bodyPr/>
                        <a:lstStyle/>
                        <a:p>
                          <a:pPr algn="ctr">
                            <a:lnSpc>
                              <a:spcPct val="150000"/>
                            </a:lnSpc>
                          </a:pPr>
                          <a:r>
                            <a:rPr lang="en-US" sz="800" dirty="0">
                              <a:effectLst/>
                            </a:rPr>
                            <a:t> </a:t>
                          </a:r>
                          <a:endParaRPr lang="en-IN" sz="900" dirty="0">
                            <a:effectLst/>
                          </a:endParaRPr>
                        </a:p>
                        <a:p>
                          <a:pPr algn="ctr">
                            <a:lnSpc>
                              <a:spcPct val="150000"/>
                            </a:lnSpc>
                          </a:pPr>
                          <a:r>
                            <a:rPr lang="en-US" sz="800" dirty="0">
                              <a:effectLst/>
                            </a:rPr>
                            <a:t> </a:t>
                          </a:r>
                          <a:endParaRPr lang="en-IN" sz="900" dirty="0">
                            <a:effectLst/>
                          </a:endParaRPr>
                        </a:p>
                        <a:p>
                          <a:pPr algn="ctr">
                            <a:lnSpc>
                              <a:spcPct val="150000"/>
                            </a:lnSpc>
                          </a:pPr>
                          <a:r>
                            <a:rPr lang="en-US" sz="800" dirty="0">
                              <a:effectLst/>
                            </a:rPr>
                            <a:t>Mean of Absolute Value </a:t>
                          </a:r>
                          <a:endParaRPr lang="en-IN"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632" marR="44632" marT="0" marB="0"/>
                    </a:tc>
                    <a:tc>
                      <a:txBody>
                        <a:bodyPr/>
                        <a:lstStyle/>
                        <a:p>
                          <a:pPr algn="ctr">
                            <a:lnSpc>
                              <a:spcPct val="150000"/>
                            </a:lnSpc>
                          </a:pPr>
                          <a:r>
                            <a:rPr lang="en-US" sz="800" dirty="0">
                              <a:effectLst/>
                            </a:rPr>
                            <a:t> </a:t>
                          </a:r>
                          <a:endParaRPr lang="en-IN" sz="900" dirty="0">
                            <a:effectLst/>
                          </a:endParaRPr>
                        </a:p>
                        <a:p>
                          <a:pPr algn="ctr">
                            <a:lnSpc>
                              <a:spcPct val="150000"/>
                            </a:lnSpc>
                          </a:pPr>
                          <a:r>
                            <a:rPr lang="en-US" sz="800" dirty="0">
                              <a:effectLst/>
                            </a:rPr>
                            <a:t> </a:t>
                          </a:r>
                          <a:endParaRPr lang="en-IN" sz="900" dirty="0">
                            <a:effectLst/>
                          </a:endParaRPr>
                        </a:p>
                        <a:p>
                          <a:pPr algn="ctr">
                            <a:lnSpc>
                              <a:spcPct val="150000"/>
                            </a:lnSpc>
                          </a:pPr>
                          <a14:m>
                            <m:oMathPara xmlns:m="http://schemas.openxmlformats.org/officeDocument/2006/math">
                              <m:oMathParaPr>
                                <m:jc m:val="centerGroup"/>
                              </m:oMathParaPr>
                              <m:oMath xmlns:m="http://schemas.openxmlformats.org/officeDocument/2006/math">
                                <m:f>
                                  <m:fPr>
                                    <m:ctrlPr>
                                      <a:rPr lang="en-IN" sz="800" i="1">
                                        <a:effectLst/>
                                        <a:latin typeface="Cambria Math" panose="02040503050406030204" pitchFamily="18" charset="0"/>
                                      </a:rPr>
                                    </m:ctrlPr>
                                  </m:fPr>
                                  <m:num>
                                    <m:r>
                                      <a:rPr lang="en-US" sz="800">
                                        <a:effectLst/>
                                        <a:latin typeface="Cambria Math" panose="02040503050406030204" pitchFamily="18" charset="0"/>
                                      </a:rPr>
                                      <m:t>𝟏</m:t>
                                    </m:r>
                                  </m:num>
                                  <m:den>
                                    <m:r>
                                      <a:rPr lang="en-US" sz="800">
                                        <a:effectLst/>
                                        <a:latin typeface="Cambria Math" panose="02040503050406030204" pitchFamily="18" charset="0"/>
                                      </a:rPr>
                                      <m:t>𝒏</m:t>
                                    </m:r>
                                  </m:den>
                                </m:f>
                                <m:r>
                                  <a:rPr lang="en-US" sz="800">
                                    <a:effectLst/>
                                    <a:latin typeface="Cambria Math" panose="02040503050406030204" pitchFamily="18" charset="0"/>
                                  </a:rPr>
                                  <m:t> </m:t>
                                </m:r>
                                <m:nary>
                                  <m:naryPr>
                                    <m:chr m:val="∑"/>
                                    <m:limLoc m:val="undOvr"/>
                                    <m:ctrlPr>
                                      <a:rPr lang="en-IN" sz="800" i="1">
                                        <a:effectLst/>
                                        <a:latin typeface="Cambria Math" panose="02040503050406030204" pitchFamily="18" charset="0"/>
                                      </a:rPr>
                                    </m:ctrlPr>
                                  </m:naryPr>
                                  <m:sub>
                                    <m:r>
                                      <a:rPr lang="en-US" sz="800">
                                        <a:effectLst/>
                                        <a:latin typeface="Cambria Math" panose="02040503050406030204" pitchFamily="18" charset="0"/>
                                      </a:rPr>
                                      <m:t>𝒊</m:t>
                                    </m:r>
                                    <m:r>
                                      <a:rPr lang="en-US" sz="800">
                                        <a:effectLst/>
                                        <a:latin typeface="Cambria Math" panose="02040503050406030204" pitchFamily="18" charset="0"/>
                                      </a:rPr>
                                      <m:t>=</m:t>
                                    </m:r>
                                    <m:r>
                                      <a:rPr lang="en-US" sz="800">
                                        <a:effectLst/>
                                        <a:latin typeface="Cambria Math" panose="02040503050406030204" pitchFamily="18" charset="0"/>
                                      </a:rPr>
                                      <m:t>𝟏</m:t>
                                    </m:r>
                                  </m:sub>
                                  <m:sup>
                                    <m:r>
                                      <a:rPr lang="en-US" sz="800">
                                        <a:effectLst/>
                                        <a:latin typeface="Cambria Math" panose="02040503050406030204" pitchFamily="18" charset="0"/>
                                      </a:rPr>
                                      <m:t>𝒏</m:t>
                                    </m:r>
                                  </m:sup>
                                  <m:e>
                                    <m:d>
                                      <m:dPr>
                                        <m:begChr m:val="|"/>
                                        <m:endChr m:val="|"/>
                                        <m:ctrlPr>
                                          <a:rPr lang="en-IN" sz="800" i="1">
                                            <a:effectLst/>
                                            <a:latin typeface="Cambria Math" panose="02040503050406030204" pitchFamily="18" charset="0"/>
                                          </a:rPr>
                                        </m:ctrlPr>
                                      </m:dPr>
                                      <m:e>
                                        <m:sSub>
                                          <m:sSubPr>
                                            <m:ctrlPr>
                                              <a:rPr lang="en-IN" sz="800" i="1">
                                                <a:effectLst/>
                                                <a:latin typeface="Cambria Math" panose="02040503050406030204" pitchFamily="18" charset="0"/>
                                              </a:rPr>
                                            </m:ctrlPr>
                                          </m:sSubPr>
                                          <m:e>
                                            <m:r>
                                              <a:rPr lang="en-US" sz="800">
                                                <a:effectLst/>
                                                <a:latin typeface="Cambria Math" panose="02040503050406030204" pitchFamily="18" charset="0"/>
                                              </a:rPr>
                                              <m:t>𝒙</m:t>
                                            </m:r>
                                          </m:e>
                                          <m:sub>
                                            <m:r>
                                              <a:rPr lang="en-US" sz="800">
                                                <a:effectLst/>
                                                <a:latin typeface="Cambria Math" panose="02040503050406030204" pitchFamily="18" charset="0"/>
                                              </a:rPr>
                                              <m:t>𝒊</m:t>
                                            </m:r>
                                          </m:sub>
                                        </m:sSub>
                                      </m:e>
                                    </m:d>
                                  </m:e>
                                </m:nary>
                              </m:oMath>
                            </m:oMathPara>
                          </a14:m>
                          <a:endParaRPr lang="en-IN"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632" marR="44632" marT="0" marB="0"/>
                    </a:tc>
                    <a:tc>
                      <a:txBody>
                        <a:bodyPr/>
                        <a:lstStyle/>
                        <a:p>
                          <a:pPr algn="ctr">
                            <a:lnSpc>
                              <a:spcPct val="150000"/>
                            </a:lnSpc>
                          </a:pPr>
                          <a:r>
                            <a:rPr lang="en-US" sz="800" dirty="0">
                              <a:effectLst/>
                            </a:rPr>
                            <a:t>Square root of ratio of square of mean of square root to Standard deviation</a:t>
                          </a:r>
                          <a:endParaRPr lang="en-IN"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632" marR="44632" marT="0" marB="0"/>
                    </a:tc>
                    <a:tc>
                      <a:txBody>
                        <a:bodyPr/>
                        <a:lstStyle/>
                        <a:p>
                          <a:pPr algn="ctr">
                            <a:lnSpc>
                              <a:spcPct val="150000"/>
                            </a:lnSpc>
                          </a:pPr>
                          <a:r>
                            <a:rPr lang="en-US" sz="800">
                              <a:effectLst/>
                            </a:rPr>
                            <a:t> </a:t>
                          </a:r>
                          <a:endParaRPr lang="en-IN" sz="900">
                            <a:effectLst/>
                          </a:endParaRPr>
                        </a:p>
                        <a:p>
                          <a:pPr algn="ctr">
                            <a:lnSpc>
                              <a:spcPct val="150000"/>
                            </a:lnSpc>
                          </a:pPr>
                          <a:r>
                            <a:rPr lang="en-US" sz="800">
                              <a:effectLst/>
                            </a:rPr>
                            <a:t> </a:t>
                          </a:r>
                          <a:endParaRPr lang="en-IN" sz="900">
                            <a:effectLst/>
                          </a:endParaRPr>
                        </a:p>
                        <a:p>
                          <a:pPr algn="ctr">
                            <a:lnSpc>
                              <a:spcPct val="150000"/>
                            </a:lnSpc>
                          </a:pPr>
                          <a14:m>
                            <m:oMathPara xmlns:m="http://schemas.openxmlformats.org/officeDocument/2006/math">
                              <m:oMathParaPr>
                                <m:jc m:val="centerGroup"/>
                              </m:oMathParaPr>
                              <m:oMath xmlns:m="http://schemas.openxmlformats.org/officeDocument/2006/math">
                                <m:rad>
                                  <m:radPr>
                                    <m:degHide m:val="on"/>
                                    <m:ctrlPr>
                                      <a:rPr lang="en-IN" sz="800" i="1">
                                        <a:effectLst/>
                                        <a:latin typeface="Cambria Math" panose="02040503050406030204" pitchFamily="18" charset="0"/>
                                      </a:rPr>
                                    </m:ctrlPr>
                                  </m:radPr>
                                  <m:deg/>
                                  <m:e>
                                    <m:f>
                                      <m:fPr>
                                        <m:ctrlPr>
                                          <a:rPr lang="en-IN" sz="800" i="1">
                                            <a:effectLst/>
                                            <a:latin typeface="Cambria Math" panose="02040503050406030204" pitchFamily="18" charset="0"/>
                                          </a:rPr>
                                        </m:ctrlPr>
                                      </m:fPr>
                                      <m:num>
                                        <m:r>
                                          <a:rPr lang="en-US" sz="800">
                                            <a:effectLst/>
                                            <a:latin typeface="Cambria Math" panose="02040503050406030204" pitchFamily="18" charset="0"/>
                                          </a:rPr>
                                          <m:t>𝑺𝒎𝑺𝒒</m:t>
                                        </m:r>
                                      </m:num>
                                      <m:den>
                                        <m:sSub>
                                          <m:sSubPr>
                                            <m:ctrlPr>
                                              <a:rPr lang="en-IN" sz="800" i="1">
                                                <a:effectLst/>
                                                <a:latin typeface="Cambria Math" panose="02040503050406030204" pitchFamily="18" charset="0"/>
                                              </a:rPr>
                                            </m:ctrlPr>
                                          </m:sSubPr>
                                          <m:e>
                                            <m:r>
                                              <a:rPr lang="en-US" sz="800">
                                                <a:effectLst/>
                                                <a:latin typeface="Cambria Math" panose="02040503050406030204" pitchFamily="18" charset="0"/>
                                              </a:rPr>
                                              <m:t>𝑺</m:t>
                                            </m:r>
                                          </m:e>
                                          <m:sub>
                                            <m:r>
                                              <a:rPr lang="en-US" sz="800">
                                                <a:effectLst/>
                                                <a:latin typeface="Cambria Math" panose="02040503050406030204" pitchFamily="18" charset="0"/>
                                              </a:rPr>
                                              <m:t>𝒅</m:t>
                                            </m:r>
                                          </m:sub>
                                        </m:sSub>
                                      </m:den>
                                    </m:f>
                                  </m:e>
                                </m:rad>
                              </m:oMath>
                            </m:oMathPara>
                          </a14:m>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632" marR="44632" marT="0" marB="0"/>
                    </a:tc>
                    <a:extLst>
                      <a:ext uri="{0D108BD9-81ED-4DB2-BD59-A6C34878D82A}">
                        <a16:rowId xmlns:a16="http://schemas.microsoft.com/office/drawing/2014/main" val="2326609553"/>
                      </a:ext>
                    </a:extLst>
                  </a:tr>
                  <a:tr h="854216">
                    <a:tc>
                      <a:txBody>
                        <a:bodyPr/>
                        <a:lstStyle/>
                        <a:p>
                          <a:pPr algn="ctr">
                            <a:lnSpc>
                              <a:spcPct val="150000"/>
                            </a:lnSpc>
                          </a:pPr>
                          <a:r>
                            <a:rPr lang="en-US" sz="800">
                              <a:effectLst/>
                            </a:rPr>
                            <a:t> </a:t>
                          </a:r>
                          <a:endParaRPr lang="en-IN" sz="900">
                            <a:effectLst/>
                          </a:endParaRPr>
                        </a:p>
                        <a:p>
                          <a:pPr algn="ctr">
                            <a:lnSpc>
                              <a:spcPct val="150000"/>
                            </a:lnSpc>
                          </a:pPr>
                          <a:r>
                            <a:rPr lang="en-US" sz="800">
                              <a:effectLst/>
                            </a:rPr>
                            <a:t>Skewness </a:t>
                          </a:r>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632" marR="44632" marT="0" marB="0"/>
                    </a:tc>
                    <a:tc>
                      <a:txBody>
                        <a:bodyPr/>
                        <a:lstStyle/>
                        <a:p>
                          <a:pPr algn="ctr">
                            <a:lnSpc>
                              <a:spcPct val="150000"/>
                            </a:lnSpc>
                          </a:pPr>
                          <a14:m>
                            <m:oMathPara xmlns:m="http://schemas.openxmlformats.org/officeDocument/2006/math">
                              <m:oMathParaPr>
                                <m:jc m:val="centerGroup"/>
                              </m:oMathParaPr>
                              <m:oMath xmlns:m="http://schemas.openxmlformats.org/officeDocument/2006/math">
                                <m:f>
                                  <m:fPr>
                                    <m:ctrlPr>
                                      <a:rPr lang="en-IN" sz="800" i="1">
                                        <a:effectLst/>
                                        <a:latin typeface="Cambria Math" panose="02040503050406030204" pitchFamily="18" charset="0"/>
                                      </a:rPr>
                                    </m:ctrlPr>
                                  </m:fPr>
                                  <m:num>
                                    <m:r>
                                      <a:rPr lang="en-US" sz="800">
                                        <a:effectLst/>
                                        <a:latin typeface="Cambria Math" panose="02040503050406030204" pitchFamily="18" charset="0"/>
                                      </a:rPr>
                                      <m:t>1</m:t>
                                    </m:r>
                                  </m:num>
                                  <m:den>
                                    <m:r>
                                      <a:rPr lang="en-US" sz="800">
                                        <a:effectLst/>
                                        <a:latin typeface="Cambria Math" panose="02040503050406030204" pitchFamily="18" charset="0"/>
                                      </a:rPr>
                                      <m:t>(</m:t>
                                    </m:r>
                                    <m:r>
                                      <a:rPr lang="en-US" sz="800">
                                        <a:effectLst/>
                                        <a:latin typeface="Cambria Math" panose="02040503050406030204" pitchFamily="18" charset="0"/>
                                      </a:rPr>
                                      <m:t>𝑛</m:t>
                                    </m:r>
                                    <m:r>
                                      <a:rPr lang="en-US" sz="800">
                                        <a:effectLst/>
                                        <a:latin typeface="Cambria Math" panose="02040503050406030204" pitchFamily="18" charset="0"/>
                                      </a:rPr>
                                      <m:t>−1)</m:t>
                                    </m:r>
                                  </m:den>
                                </m:f>
                                <m:nary>
                                  <m:naryPr>
                                    <m:chr m:val="∑"/>
                                    <m:limLoc m:val="undOvr"/>
                                    <m:ctrlPr>
                                      <a:rPr lang="en-IN" sz="800" i="1">
                                        <a:effectLst/>
                                        <a:latin typeface="Cambria Math" panose="02040503050406030204" pitchFamily="18" charset="0"/>
                                      </a:rPr>
                                    </m:ctrlPr>
                                  </m:naryPr>
                                  <m:sub>
                                    <m:r>
                                      <a:rPr lang="en-US" sz="800">
                                        <a:effectLst/>
                                        <a:latin typeface="Cambria Math" panose="02040503050406030204" pitchFamily="18" charset="0"/>
                                      </a:rPr>
                                      <m:t>𝑖</m:t>
                                    </m:r>
                                    <m:r>
                                      <a:rPr lang="en-US" sz="800">
                                        <a:effectLst/>
                                        <a:latin typeface="Cambria Math" panose="02040503050406030204" pitchFamily="18" charset="0"/>
                                      </a:rPr>
                                      <m:t>=1</m:t>
                                    </m:r>
                                  </m:sub>
                                  <m:sup>
                                    <m:r>
                                      <a:rPr lang="en-US" sz="800">
                                        <a:effectLst/>
                                        <a:latin typeface="Cambria Math" panose="02040503050406030204" pitchFamily="18" charset="0"/>
                                      </a:rPr>
                                      <m:t>𝑛</m:t>
                                    </m:r>
                                  </m:sup>
                                  <m:e>
                                    <m:sSup>
                                      <m:sSupPr>
                                        <m:ctrlPr>
                                          <a:rPr lang="en-IN" sz="800" i="1">
                                            <a:effectLst/>
                                            <a:latin typeface="Cambria Math" panose="02040503050406030204" pitchFamily="18" charset="0"/>
                                          </a:rPr>
                                        </m:ctrlPr>
                                      </m:sSupPr>
                                      <m:e>
                                        <m:d>
                                          <m:dPr>
                                            <m:ctrlPr>
                                              <a:rPr lang="en-IN" sz="800" i="1">
                                                <a:effectLst/>
                                                <a:latin typeface="Cambria Math" panose="02040503050406030204" pitchFamily="18" charset="0"/>
                                              </a:rPr>
                                            </m:ctrlPr>
                                          </m:dPr>
                                          <m:e>
                                            <m:f>
                                              <m:fPr>
                                                <m:ctrlPr>
                                                  <a:rPr lang="en-IN" sz="800" i="1">
                                                    <a:effectLst/>
                                                    <a:latin typeface="Cambria Math" panose="02040503050406030204" pitchFamily="18" charset="0"/>
                                                  </a:rPr>
                                                </m:ctrlPr>
                                              </m:fPr>
                                              <m:num>
                                                <m:sSub>
                                                  <m:sSubPr>
                                                    <m:ctrlPr>
                                                      <a:rPr lang="en-IN" sz="800" i="1">
                                                        <a:effectLst/>
                                                        <a:latin typeface="Cambria Math" panose="02040503050406030204" pitchFamily="18" charset="0"/>
                                                      </a:rPr>
                                                    </m:ctrlPr>
                                                  </m:sSubPr>
                                                  <m:e>
                                                    <m:r>
                                                      <a:rPr lang="en-US" sz="800">
                                                        <a:effectLst/>
                                                        <a:latin typeface="Cambria Math" panose="02040503050406030204" pitchFamily="18" charset="0"/>
                                                      </a:rPr>
                                                      <m:t>𝑥</m:t>
                                                    </m:r>
                                                  </m:e>
                                                  <m:sub>
                                                    <m:r>
                                                      <a:rPr lang="en-US" sz="800">
                                                        <a:effectLst/>
                                                        <a:latin typeface="Cambria Math" panose="02040503050406030204" pitchFamily="18" charset="0"/>
                                                      </a:rPr>
                                                      <m:t>𝑖</m:t>
                                                    </m:r>
                                                  </m:sub>
                                                </m:sSub>
                                                <m:r>
                                                  <a:rPr lang="en-US" sz="800">
                                                    <a:effectLst/>
                                                    <a:latin typeface="Cambria Math" panose="02040503050406030204" pitchFamily="18" charset="0"/>
                                                  </a:rPr>
                                                  <m:t>−</m:t>
                                                </m:r>
                                                <m:sSub>
                                                  <m:sSubPr>
                                                    <m:ctrlPr>
                                                      <a:rPr lang="en-IN" sz="800" i="1">
                                                        <a:effectLst/>
                                                        <a:latin typeface="Cambria Math" panose="02040503050406030204" pitchFamily="18" charset="0"/>
                                                      </a:rPr>
                                                    </m:ctrlPr>
                                                  </m:sSubPr>
                                                  <m:e>
                                                    <m:r>
                                                      <a:rPr lang="en-US" sz="800">
                                                        <a:effectLst/>
                                                        <a:latin typeface="Cambria Math" panose="02040503050406030204" pitchFamily="18" charset="0"/>
                                                      </a:rPr>
                                                      <m:t>𝑀</m:t>
                                                    </m:r>
                                                  </m:e>
                                                  <m:sub>
                                                    <m:r>
                                                      <a:rPr lang="en-US" sz="800">
                                                        <a:effectLst/>
                                                        <a:latin typeface="Cambria Math" panose="02040503050406030204" pitchFamily="18" charset="0"/>
                                                      </a:rPr>
                                                      <m:t>𝑛</m:t>
                                                    </m:r>
                                                  </m:sub>
                                                </m:sSub>
                                              </m:num>
                                              <m:den>
                                                <m:sSub>
                                                  <m:sSubPr>
                                                    <m:ctrlPr>
                                                      <a:rPr lang="en-IN" sz="800" i="1">
                                                        <a:effectLst/>
                                                        <a:latin typeface="Cambria Math" panose="02040503050406030204" pitchFamily="18" charset="0"/>
                                                      </a:rPr>
                                                    </m:ctrlPr>
                                                  </m:sSubPr>
                                                  <m:e>
                                                    <m:r>
                                                      <a:rPr lang="en-US" sz="800">
                                                        <a:effectLst/>
                                                        <a:latin typeface="Cambria Math" panose="02040503050406030204" pitchFamily="18" charset="0"/>
                                                      </a:rPr>
                                                      <m:t>𝑆</m:t>
                                                    </m:r>
                                                  </m:e>
                                                  <m:sub>
                                                    <m:r>
                                                      <a:rPr lang="en-US" sz="800">
                                                        <a:effectLst/>
                                                        <a:latin typeface="Cambria Math" panose="02040503050406030204" pitchFamily="18" charset="0"/>
                                                      </a:rPr>
                                                      <m:t>𝑑</m:t>
                                                    </m:r>
                                                  </m:sub>
                                                </m:sSub>
                                              </m:den>
                                            </m:f>
                                          </m:e>
                                        </m:d>
                                      </m:e>
                                      <m:sup>
                                        <m:r>
                                          <a:rPr lang="en-US" sz="800">
                                            <a:effectLst/>
                                            <a:latin typeface="Cambria Math" panose="02040503050406030204" pitchFamily="18" charset="0"/>
                                          </a:rPr>
                                          <m:t>3</m:t>
                                        </m:r>
                                      </m:sup>
                                    </m:sSup>
                                  </m:e>
                                </m:nary>
                              </m:oMath>
                            </m:oMathPara>
                          </a14:m>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632" marR="44632" marT="0" marB="0"/>
                    </a:tc>
                    <a:tc>
                      <a:txBody>
                        <a:bodyPr/>
                        <a:lstStyle/>
                        <a:p>
                          <a:pPr algn="ctr">
                            <a:lnSpc>
                              <a:spcPct val="150000"/>
                            </a:lnSpc>
                          </a:pPr>
                          <a:r>
                            <a:rPr lang="en-US" sz="800">
                              <a:effectLst/>
                            </a:rPr>
                            <a:t> </a:t>
                          </a:r>
                          <a:endParaRPr lang="en-IN" sz="900">
                            <a:effectLst/>
                          </a:endParaRPr>
                        </a:p>
                        <a:p>
                          <a:pPr algn="ctr">
                            <a:lnSpc>
                              <a:spcPct val="150000"/>
                            </a:lnSpc>
                          </a:pPr>
                          <a:r>
                            <a:rPr lang="en-US" sz="800">
                              <a:effectLst/>
                            </a:rPr>
                            <a:t>Normal negative log likelihood </a:t>
                          </a:r>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632" marR="44632" marT="0" marB="0"/>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sz="800">
                                    <a:effectLst/>
                                    <a:latin typeface="Cambria Math" panose="02040503050406030204" pitchFamily="18" charset="0"/>
                                  </a:rPr>
                                  <m:t>−</m:t>
                                </m:r>
                                <m:nary>
                                  <m:naryPr>
                                    <m:chr m:val="∑"/>
                                    <m:limLoc m:val="undOvr"/>
                                    <m:ctrlPr>
                                      <a:rPr lang="en-IN" sz="800" i="1">
                                        <a:effectLst/>
                                        <a:latin typeface="Cambria Math" panose="02040503050406030204" pitchFamily="18" charset="0"/>
                                      </a:rPr>
                                    </m:ctrlPr>
                                  </m:naryPr>
                                  <m:sub>
                                    <m:r>
                                      <a:rPr lang="en-US" sz="800">
                                        <a:effectLst/>
                                        <a:latin typeface="Cambria Math" panose="02040503050406030204" pitchFamily="18" charset="0"/>
                                      </a:rPr>
                                      <m:t>𝑖</m:t>
                                    </m:r>
                                    <m:r>
                                      <a:rPr lang="en-US" sz="800">
                                        <a:effectLst/>
                                        <a:latin typeface="Cambria Math" panose="02040503050406030204" pitchFamily="18" charset="0"/>
                                      </a:rPr>
                                      <m:t>=1</m:t>
                                    </m:r>
                                  </m:sub>
                                  <m:sup>
                                    <m:r>
                                      <a:rPr lang="en-US" sz="800">
                                        <a:effectLst/>
                                        <a:latin typeface="Cambria Math" panose="02040503050406030204" pitchFamily="18" charset="0"/>
                                      </a:rPr>
                                      <m:t>𝑛</m:t>
                                    </m:r>
                                  </m:sup>
                                  <m:e>
                                    <m:r>
                                      <m:rPr>
                                        <m:sty m:val="p"/>
                                      </m:rPr>
                                      <a:rPr lang="en-US" sz="800">
                                        <a:effectLst/>
                                        <a:latin typeface="Cambria Math" panose="02040503050406030204" pitchFamily="18" charset="0"/>
                                      </a:rPr>
                                      <m:t>log</m:t>
                                    </m:r>
                                    <m:r>
                                      <a:rPr lang="en-US" sz="800">
                                        <a:effectLst/>
                                        <a:latin typeface="Cambria Math" panose="02040503050406030204" pitchFamily="18" charset="0"/>
                                      </a:rPr>
                                      <m:t>⁡</m:t>
                                    </m:r>
                                    <m:d>
                                      <m:dPr>
                                        <m:begChr m:val="["/>
                                        <m:endChr m:val="]"/>
                                        <m:ctrlPr>
                                          <a:rPr lang="en-IN" sz="800" i="1">
                                            <a:effectLst/>
                                            <a:latin typeface="Cambria Math" panose="02040503050406030204" pitchFamily="18" charset="0"/>
                                          </a:rPr>
                                        </m:ctrlPr>
                                      </m:dPr>
                                      <m:e>
                                        <m:f>
                                          <m:fPr>
                                            <m:ctrlPr>
                                              <a:rPr lang="en-IN" sz="800" i="1">
                                                <a:effectLst/>
                                                <a:latin typeface="Cambria Math" panose="02040503050406030204" pitchFamily="18" charset="0"/>
                                              </a:rPr>
                                            </m:ctrlPr>
                                          </m:fPr>
                                          <m:num>
                                            <m:r>
                                              <a:rPr lang="en-US" sz="800">
                                                <a:effectLst/>
                                                <a:latin typeface="Cambria Math" panose="02040503050406030204" pitchFamily="18" charset="0"/>
                                              </a:rPr>
                                              <m:t>𝑒𝑥𝑝</m:t>
                                            </m:r>
                                            <m:d>
                                              <m:dPr>
                                                <m:begChr m:val="{"/>
                                                <m:endChr m:val="}"/>
                                                <m:ctrlPr>
                                                  <a:rPr lang="en-IN" sz="800" i="1">
                                                    <a:effectLst/>
                                                    <a:latin typeface="Cambria Math" panose="02040503050406030204" pitchFamily="18" charset="0"/>
                                                  </a:rPr>
                                                </m:ctrlPr>
                                              </m:dPr>
                                              <m:e>
                                                <m:f>
                                                  <m:fPr>
                                                    <m:ctrlPr>
                                                      <a:rPr lang="en-IN" sz="800" i="1">
                                                        <a:effectLst/>
                                                        <a:latin typeface="Cambria Math" panose="02040503050406030204" pitchFamily="18" charset="0"/>
                                                      </a:rPr>
                                                    </m:ctrlPr>
                                                  </m:fPr>
                                                  <m:num>
                                                    <m:sSup>
                                                      <m:sSupPr>
                                                        <m:ctrlPr>
                                                          <a:rPr lang="en-IN" sz="800" i="1">
                                                            <a:effectLst/>
                                                            <a:latin typeface="Cambria Math" panose="02040503050406030204" pitchFamily="18" charset="0"/>
                                                          </a:rPr>
                                                        </m:ctrlPr>
                                                      </m:sSupPr>
                                                      <m:e>
                                                        <m:sSub>
                                                          <m:sSubPr>
                                                            <m:ctrlPr>
                                                              <a:rPr lang="en-IN" sz="800" i="1">
                                                                <a:effectLst/>
                                                                <a:latin typeface="Cambria Math" panose="02040503050406030204" pitchFamily="18" charset="0"/>
                                                              </a:rPr>
                                                            </m:ctrlPr>
                                                          </m:sSubPr>
                                                          <m:e>
                                                            <m:r>
                                                              <a:rPr lang="en-US" sz="800">
                                                                <a:effectLst/>
                                                                <a:latin typeface="Cambria Math" panose="02040503050406030204" pitchFamily="18" charset="0"/>
                                                              </a:rPr>
                                                              <m:t>−(</m:t>
                                                            </m:r>
                                                            <m:r>
                                                              <a:rPr lang="en-US" sz="800">
                                                                <a:effectLst/>
                                                                <a:latin typeface="Cambria Math" panose="02040503050406030204" pitchFamily="18" charset="0"/>
                                                              </a:rPr>
                                                              <m:t>𝑥</m:t>
                                                            </m:r>
                                                          </m:e>
                                                          <m:sub>
                                                            <m:r>
                                                              <a:rPr lang="en-US" sz="800">
                                                                <a:effectLst/>
                                                                <a:latin typeface="Cambria Math" panose="02040503050406030204" pitchFamily="18" charset="0"/>
                                                              </a:rPr>
                                                              <m:t>𝑖</m:t>
                                                            </m:r>
                                                          </m:sub>
                                                        </m:sSub>
                                                        <m:r>
                                                          <a:rPr lang="en-US" sz="800">
                                                            <a:effectLst/>
                                                            <a:latin typeface="Cambria Math" panose="02040503050406030204" pitchFamily="18" charset="0"/>
                                                          </a:rPr>
                                                          <m:t>−</m:t>
                                                        </m:r>
                                                        <m:sSub>
                                                          <m:sSubPr>
                                                            <m:ctrlPr>
                                                              <a:rPr lang="en-IN" sz="800" i="1">
                                                                <a:effectLst/>
                                                                <a:latin typeface="Cambria Math" panose="02040503050406030204" pitchFamily="18" charset="0"/>
                                                              </a:rPr>
                                                            </m:ctrlPr>
                                                          </m:sSubPr>
                                                          <m:e>
                                                            <m:r>
                                                              <a:rPr lang="en-US" sz="800">
                                                                <a:effectLst/>
                                                                <a:latin typeface="Cambria Math" panose="02040503050406030204" pitchFamily="18" charset="0"/>
                                                              </a:rPr>
                                                              <m:t>𝑀</m:t>
                                                            </m:r>
                                                          </m:e>
                                                          <m:sub>
                                                            <m:r>
                                                              <a:rPr lang="en-US" sz="800">
                                                                <a:effectLst/>
                                                                <a:latin typeface="Cambria Math" panose="02040503050406030204" pitchFamily="18" charset="0"/>
                                                              </a:rPr>
                                                              <m:t>𝑛</m:t>
                                                            </m:r>
                                                          </m:sub>
                                                        </m:sSub>
                                                        <m:r>
                                                          <a:rPr lang="en-US" sz="800">
                                                            <a:effectLst/>
                                                            <a:latin typeface="Cambria Math" panose="02040503050406030204" pitchFamily="18" charset="0"/>
                                                          </a:rPr>
                                                          <m:t>)</m:t>
                                                        </m:r>
                                                      </m:e>
                                                      <m:sup>
                                                        <m:r>
                                                          <a:rPr lang="en-US" sz="800">
                                                            <a:effectLst/>
                                                            <a:latin typeface="Cambria Math" panose="02040503050406030204" pitchFamily="18" charset="0"/>
                                                          </a:rPr>
                                                          <m:t>2</m:t>
                                                        </m:r>
                                                      </m:sup>
                                                    </m:sSup>
                                                  </m:num>
                                                  <m:den>
                                                    <m:r>
                                                      <a:rPr lang="en-US" sz="800">
                                                        <a:effectLst/>
                                                        <a:latin typeface="Cambria Math" panose="02040503050406030204" pitchFamily="18" charset="0"/>
                                                      </a:rPr>
                                                      <m:t>3</m:t>
                                                    </m:r>
                                                    <m:sSup>
                                                      <m:sSupPr>
                                                        <m:ctrlPr>
                                                          <a:rPr lang="en-IN" sz="800" i="1">
                                                            <a:effectLst/>
                                                            <a:latin typeface="Cambria Math" panose="02040503050406030204" pitchFamily="18" charset="0"/>
                                                          </a:rPr>
                                                        </m:ctrlPr>
                                                      </m:sSupPr>
                                                      <m:e>
                                                        <m:r>
                                                          <a:rPr lang="en-US" sz="800">
                                                            <a:effectLst/>
                                                            <a:latin typeface="Cambria Math" panose="02040503050406030204" pitchFamily="18" charset="0"/>
                                                          </a:rPr>
                                                          <m:t>(</m:t>
                                                        </m:r>
                                                        <m:sSub>
                                                          <m:sSubPr>
                                                            <m:ctrlPr>
                                                              <a:rPr lang="en-IN" sz="800" i="1">
                                                                <a:effectLst/>
                                                                <a:latin typeface="Cambria Math" panose="02040503050406030204" pitchFamily="18" charset="0"/>
                                                              </a:rPr>
                                                            </m:ctrlPr>
                                                          </m:sSubPr>
                                                          <m:e>
                                                            <m:r>
                                                              <a:rPr lang="en-US" sz="800">
                                                                <a:effectLst/>
                                                                <a:latin typeface="Cambria Math" panose="02040503050406030204" pitchFamily="18" charset="0"/>
                                                              </a:rPr>
                                                              <m:t>𝑆</m:t>
                                                            </m:r>
                                                          </m:e>
                                                          <m:sub>
                                                            <m:r>
                                                              <a:rPr lang="en-US" sz="800">
                                                                <a:effectLst/>
                                                                <a:latin typeface="Cambria Math" panose="02040503050406030204" pitchFamily="18" charset="0"/>
                                                              </a:rPr>
                                                              <m:t>𝑑</m:t>
                                                            </m:r>
                                                          </m:sub>
                                                        </m:sSub>
                                                        <m:r>
                                                          <a:rPr lang="en-US" sz="800">
                                                            <a:effectLst/>
                                                            <a:latin typeface="Cambria Math" panose="02040503050406030204" pitchFamily="18" charset="0"/>
                                                          </a:rPr>
                                                          <m:t>)</m:t>
                                                        </m:r>
                                                      </m:e>
                                                      <m:sup>
                                                        <m:r>
                                                          <a:rPr lang="en-US" sz="800">
                                                            <a:effectLst/>
                                                            <a:latin typeface="Cambria Math" panose="02040503050406030204" pitchFamily="18" charset="0"/>
                                                          </a:rPr>
                                                          <m:t>2</m:t>
                                                        </m:r>
                                                      </m:sup>
                                                    </m:sSup>
                                                  </m:den>
                                                </m:f>
                                              </m:e>
                                            </m:d>
                                          </m:num>
                                          <m:den>
                                            <m:r>
                                              <a:rPr lang="en-US" sz="800">
                                                <a:effectLst/>
                                                <a:latin typeface="Cambria Math" panose="02040503050406030204" pitchFamily="18" charset="0"/>
                                              </a:rPr>
                                              <m:t>𝑆𝑑</m:t>
                                            </m:r>
                                            <m:r>
                                              <a:rPr lang="en-US" sz="800">
                                                <a:effectLst/>
                                                <a:latin typeface="Cambria Math" panose="02040503050406030204" pitchFamily="18" charset="0"/>
                                              </a:rPr>
                                              <m:t> </m:t>
                                            </m:r>
                                            <m:rad>
                                              <m:radPr>
                                                <m:degHide m:val="on"/>
                                                <m:ctrlPr>
                                                  <a:rPr lang="en-IN" sz="800" i="1">
                                                    <a:effectLst/>
                                                    <a:latin typeface="Cambria Math" panose="02040503050406030204" pitchFamily="18" charset="0"/>
                                                  </a:rPr>
                                                </m:ctrlPr>
                                              </m:radPr>
                                              <m:deg/>
                                              <m:e>
                                                <m:r>
                                                  <a:rPr lang="en-US" sz="800">
                                                    <a:effectLst/>
                                                    <a:latin typeface="Cambria Math" panose="02040503050406030204" pitchFamily="18" charset="0"/>
                                                  </a:rPr>
                                                  <m:t>2</m:t>
                                                </m:r>
                                                <m:r>
                                                  <a:rPr lang="en-US" sz="800">
                                                    <a:effectLst/>
                                                    <a:latin typeface="Cambria Math" panose="02040503050406030204" pitchFamily="18" charset="0"/>
                                                  </a:rPr>
                                                  <m:t>𝑥</m:t>
                                                </m:r>
                                              </m:e>
                                            </m:rad>
                                          </m:den>
                                        </m:f>
                                      </m:e>
                                    </m:d>
                                  </m:e>
                                </m:nary>
                              </m:oMath>
                            </m:oMathPara>
                          </a14:m>
                          <a:endParaRPr lang="en-IN"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632" marR="44632" marT="0" marB="0"/>
                    </a:tc>
                    <a:extLst>
                      <a:ext uri="{0D108BD9-81ED-4DB2-BD59-A6C34878D82A}">
                        <a16:rowId xmlns:a16="http://schemas.microsoft.com/office/drawing/2014/main" val="38572389"/>
                      </a:ext>
                    </a:extLst>
                  </a:tr>
                  <a:tr h="504135">
                    <a:tc>
                      <a:txBody>
                        <a:bodyPr/>
                        <a:lstStyle/>
                        <a:p>
                          <a:pPr algn="ctr">
                            <a:lnSpc>
                              <a:spcPct val="150000"/>
                            </a:lnSpc>
                          </a:pPr>
                          <a:r>
                            <a:rPr lang="en-US" sz="800">
                              <a:effectLst/>
                            </a:rPr>
                            <a:t> </a:t>
                          </a:r>
                          <a:endParaRPr lang="en-IN" sz="900">
                            <a:effectLst/>
                          </a:endParaRPr>
                        </a:p>
                        <a:p>
                          <a:pPr algn="ctr">
                            <a:lnSpc>
                              <a:spcPct val="150000"/>
                            </a:lnSpc>
                          </a:pPr>
                          <a:r>
                            <a:rPr lang="en-US" sz="800">
                              <a:effectLst/>
                            </a:rPr>
                            <a:t>Kurtosis </a:t>
                          </a:r>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632" marR="44632" marT="0" marB="0"/>
                    </a:tc>
                    <a:tc>
                      <a:txBody>
                        <a:bodyPr/>
                        <a:lstStyle/>
                        <a:p>
                          <a:pPr algn="ctr">
                            <a:lnSpc>
                              <a:spcPct val="150000"/>
                            </a:lnSpc>
                          </a:pPr>
                          <a14:m>
                            <m:oMathPara xmlns:m="http://schemas.openxmlformats.org/officeDocument/2006/math">
                              <m:oMathParaPr>
                                <m:jc m:val="centerGroup"/>
                              </m:oMathParaPr>
                              <m:oMath xmlns:m="http://schemas.openxmlformats.org/officeDocument/2006/math">
                                <m:f>
                                  <m:fPr>
                                    <m:ctrlPr>
                                      <a:rPr lang="en-IN" sz="800" i="1">
                                        <a:effectLst/>
                                        <a:latin typeface="Cambria Math" panose="02040503050406030204" pitchFamily="18" charset="0"/>
                                      </a:rPr>
                                    </m:ctrlPr>
                                  </m:fPr>
                                  <m:num>
                                    <m:r>
                                      <a:rPr lang="en-US" sz="800">
                                        <a:effectLst/>
                                        <a:latin typeface="Cambria Math" panose="02040503050406030204" pitchFamily="18" charset="0"/>
                                      </a:rPr>
                                      <m:t>1</m:t>
                                    </m:r>
                                  </m:num>
                                  <m:den>
                                    <m:r>
                                      <a:rPr lang="en-US" sz="800">
                                        <a:effectLst/>
                                        <a:latin typeface="Cambria Math" panose="02040503050406030204" pitchFamily="18" charset="0"/>
                                      </a:rPr>
                                      <m:t>(</m:t>
                                    </m:r>
                                    <m:r>
                                      <a:rPr lang="en-US" sz="800">
                                        <a:effectLst/>
                                        <a:latin typeface="Cambria Math" panose="02040503050406030204" pitchFamily="18" charset="0"/>
                                      </a:rPr>
                                      <m:t>𝑛</m:t>
                                    </m:r>
                                    <m:r>
                                      <a:rPr lang="en-US" sz="800">
                                        <a:effectLst/>
                                        <a:latin typeface="Cambria Math" panose="02040503050406030204" pitchFamily="18" charset="0"/>
                                      </a:rPr>
                                      <m:t>−1)</m:t>
                                    </m:r>
                                  </m:den>
                                </m:f>
                                <m:nary>
                                  <m:naryPr>
                                    <m:chr m:val="∑"/>
                                    <m:limLoc m:val="undOvr"/>
                                    <m:ctrlPr>
                                      <a:rPr lang="en-IN" sz="800" i="1">
                                        <a:effectLst/>
                                        <a:latin typeface="Cambria Math" panose="02040503050406030204" pitchFamily="18" charset="0"/>
                                      </a:rPr>
                                    </m:ctrlPr>
                                  </m:naryPr>
                                  <m:sub>
                                    <m:r>
                                      <a:rPr lang="en-US" sz="800">
                                        <a:effectLst/>
                                        <a:latin typeface="Cambria Math" panose="02040503050406030204" pitchFamily="18" charset="0"/>
                                      </a:rPr>
                                      <m:t>𝑖</m:t>
                                    </m:r>
                                    <m:r>
                                      <a:rPr lang="en-US" sz="800">
                                        <a:effectLst/>
                                        <a:latin typeface="Cambria Math" panose="02040503050406030204" pitchFamily="18" charset="0"/>
                                      </a:rPr>
                                      <m:t>=1</m:t>
                                    </m:r>
                                  </m:sub>
                                  <m:sup>
                                    <m:r>
                                      <a:rPr lang="en-US" sz="800">
                                        <a:effectLst/>
                                        <a:latin typeface="Cambria Math" panose="02040503050406030204" pitchFamily="18" charset="0"/>
                                      </a:rPr>
                                      <m:t>𝑛</m:t>
                                    </m:r>
                                  </m:sup>
                                  <m:e>
                                    <m:sSup>
                                      <m:sSupPr>
                                        <m:ctrlPr>
                                          <a:rPr lang="en-IN" sz="800" i="1">
                                            <a:effectLst/>
                                            <a:latin typeface="Cambria Math" panose="02040503050406030204" pitchFamily="18" charset="0"/>
                                          </a:rPr>
                                        </m:ctrlPr>
                                      </m:sSupPr>
                                      <m:e>
                                        <m:d>
                                          <m:dPr>
                                            <m:ctrlPr>
                                              <a:rPr lang="en-IN" sz="800" i="1">
                                                <a:effectLst/>
                                                <a:latin typeface="Cambria Math" panose="02040503050406030204" pitchFamily="18" charset="0"/>
                                              </a:rPr>
                                            </m:ctrlPr>
                                          </m:dPr>
                                          <m:e>
                                            <m:f>
                                              <m:fPr>
                                                <m:ctrlPr>
                                                  <a:rPr lang="en-IN" sz="800" i="1">
                                                    <a:effectLst/>
                                                    <a:latin typeface="Cambria Math" panose="02040503050406030204" pitchFamily="18" charset="0"/>
                                                  </a:rPr>
                                                </m:ctrlPr>
                                              </m:fPr>
                                              <m:num>
                                                <m:sSub>
                                                  <m:sSubPr>
                                                    <m:ctrlPr>
                                                      <a:rPr lang="en-IN" sz="800" i="1">
                                                        <a:effectLst/>
                                                        <a:latin typeface="Cambria Math" panose="02040503050406030204" pitchFamily="18" charset="0"/>
                                                      </a:rPr>
                                                    </m:ctrlPr>
                                                  </m:sSubPr>
                                                  <m:e>
                                                    <m:r>
                                                      <a:rPr lang="en-US" sz="800">
                                                        <a:effectLst/>
                                                        <a:latin typeface="Cambria Math" panose="02040503050406030204" pitchFamily="18" charset="0"/>
                                                      </a:rPr>
                                                      <m:t>𝒙</m:t>
                                                    </m:r>
                                                  </m:e>
                                                  <m:sub>
                                                    <m:r>
                                                      <a:rPr lang="en-US" sz="800">
                                                        <a:effectLst/>
                                                        <a:latin typeface="Cambria Math" panose="02040503050406030204" pitchFamily="18" charset="0"/>
                                                      </a:rPr>
                                                      <m:t>𝒊</m:t>
                                                    </m:r>
                                                  </m:sub>
                                                </m:sSub>
                                                <m:r>
                                                  <a:rPr lang="en-US" sz="800">
                                                    <a:effectLst/>
                                                    <a:latin typeface="Cambria Math" panose="02040503050406030204" pitchFamily="18" charset="0"/>
                                                  </a:rPr>
                                                  <m:t>−</m:t>
                                                </m:r>
                                                <m:sSub>
                                                  <m:sSubPr>
                                                    <m:ctrlPr>
                                                      <a:rPr lang="en-IN" sz="800" i="1">
                                                        <a:effectLst/>
                                                        <a:latin typeface="Cambria Math" panose="02040503050406030204" pitchFamily="18" charset="0"/>
                                                      </a:rPr>
                                                    </m:ctrlPr>
                                                  </m:sSubPr>
                                                  <m:e>
                                                    <m:r>
                                                      <a:rPr lang="en-US" sz="800">
                                                        <a:effectLst/>
                                                        <a:latin typeface="Cambria Math" panose="02040503050406030204" pitchFamily="18" charset="0"/>
                                                      </a:rPr>
                                                      <m:t>𝑴</m:t>
                                                    </m:r>
                                                  </m:e>
                                                  <m:sub>
                                                    <m:r>
                                                      <a:rPr lang="en-US" sz="800">
                                                        <a:effectLst/>
                                                        <a:latin typeface="Cambria Math" panose="02040503050406030204" pitchFamily="18" charset="0"/>
                                                      </a:rPr>
                                                      <m:t>𝒏</m:t>
                                                    </m:r>
                                                    <m:r>
                                                      <a:rPr lang="en-US" sz="800">
                                                        <a:effectLst/>
                                                        <a:latin typeface="Cambria Math" panose="02040503050406030204" pitchFamily="18" charset="0"/>
                                                      </a:rPr>
                                                      <m:t> </m:t>
                                                    </m:r>
                                                  </m:sub>
                                                </m:sSub>
                                              </m:num>
                                              <m:den>
                                                <m:sSub>
                                                  <m:sSubPr>
                                                    <m:ctrlPr>
                                                      <a:rPr lang="en-IN" sz="800" i="1">
                                                        <a:effectLst/>
                                                        <a:latin typeface="Cambria Math" panose="02040503050406030204" pitchFamily="18" charset="0"/>
                                                      </a:rPr>
                                                    </m:ctrlPr>
                                                  </m:sSubPr>
                                                  <m:e>
                                                    <m:r>
                                                      <a:rPr lang="en-US" sz="800">
                                                        <a:effectLst/>
                                                        <a:latin typeface="Cambria Math" panose="02040503050406030204" pitchFamily="18" charset="0"/>
                                                      </a:rPr>
                                                      <m:t>𝑺</m:t>
                                                    </m:r>
                                                  </m:e>
                                                  <m:sub>
                                                    <m:r>
                                                      <a:rPr lang="en-US" sz="800">
                                                        <a:effectLst/>
                                                        <a:latin typeface="Cambria Math" panose="02040503050406030204" pitchFamily="18" charset="0"/>
                                                      </a:rPr>
                                                      <m:t>𝒅</m:t>
                                                    </m:r>
                                                  </m:sub>
                                                </m:sSub>
                                              </m:den>
                                            </m:f>
                                          </m:e>
                                        </m:d>
                                      </m:e>
                                      <m:sup>
                                        <m:r>
                                          <a:rPr lang="en-US" sz="800">
                                            <a:effectLst/>
                                            <a:latin typeface="Cambria Math" panose="02040503050406030204" pitchFamily="18" charset="0"/>
                                          </a:rPr>
                                          <m:t>𝟒</m:t>
                                        </m:r>
                                      </m:sup>
                                    </m:sSup>
                                  </m:e>
                                </m:nary>
                              </m:oMath>
                            </m:oMathPara>
                          </a14:m>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632" marR="44632" marT="0" marB="0"/>
                    </a:tc>
                    <a:tc rowSpan="2">
                      <a:txBody>
                        <a:bodyPr/>
                        <a:lstStyle/>
                        <a:p>
                          <a:pPr algn="ctr">
                            <a:lnSpc>
                              <a:spcPct val="150000"/>
                            </a:lnSpc>
                          </a:pPr>
                          <a:r>
                            <a:rPr lang="en-US" sz="800">
                              <a:effectLst/>
                            </a:rPr>
                            <a:t> </a:t>
                          </a:r>
                          <a:endParaRPr lang="en-IN" sz="900">
                            <a:effectLst/>
                          </a:endParaRPr>
                        </a:p>
                        <a:p>
                          <a:pPr algn="ctr">
                            <a:lnSpc>
                              <a:spcPct val="150000"/>
                            </a:lnSpc>
                          </a:pPr>
                          <a:r>
                            <a:rPr lang="en-US" sz="800">
                              <a:effectLst/>
                            </a:rPr>
                            <a:t>Weibull negative log likelihood </a:t>
                          </a:r>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632" marR="44632" marT="0" marB="0"/>
                    </a:tc>
                    <a:tc rowSpan="2">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sz="800">
                                    <a:effectLst/>
                                    <a:latin typeface="Cambria Math" panose="02040503050406030204" pitchFamily="18" charset="0"/>
                                  </a:rPr>
                                  <m:t>−</m:t>
                                </m:r>
                                <m:nary>
                                  <m:naryPr>
                                    <m:chr m:val="∑"/>
                                    <m:limLoc m:val="undOvr"/>
                                    <m:ctrlPr>
                                      <a:rPr lang="en-IN" sz="800" i="1">
                                        <a:effectLst/>
                                        <a:latin typeface="Cambria Math" panose="02040503050406030204" pitchFamily="18" charset="0"/>
                                      </a:rPr>
                                    </m:ctrlPr>
                                  </m:naryPr>
                                  <m:sub>
                                    <m:r>
                                      <a:rPr lang="en-US" sz="800">
                                        <a:effectLst/>
                                        <a:latin typeface="Cambria Math" panose="02040503050406030204" pitchFamily="18" charset="0"/>
                                      </a:rPr>
                                      <m:t>𝒊</m:t>
                                    </m:r>
                                    <m:r>
                                      <a:rPr lang="en-US" sz="800">
                                        <a:effectLst/>
                                        <a:latin typeface="Cambria Math" panose="02040503050406030204" pitchFamily="18" charset="0"/>
                                      </a:rPr>
                                      <m:t>=</m:t>
                                    </m:r>
                                    <m:r>
                                      <a:rPr lang="en-US" sz="800">
                                        <a:effectLst/>
                                        <a:latin typeface="Cambria Math" panose="02040503050406030204" pitchFamily="18" charset="0"/>
                                      </a:rPr>
                                      <m:t>𝟏</m:t>
                                    </m:r>
                                  </m:sub>
                                  <m:sup>
                                    <m:r>
                                      <a:rPr lang="en-US" sz="800">
                                        <a:effectLst/>
                                        <a:latin typeface="Cambria Math" panose="02040503050406030204" pitchFamily="18" charset="0"/>
                                      </a:rPr>
                                      <m:t>𝒏</m:t>
                                    </m:r>
                                  </m:sup>
                                  <m:e>
                                    <m:r>
                                      <a:rPr lang="en-US" sz="800">
                                        <a:effectLst/>
                                        <a:latin typeface="Cambria Math" panose="02040503050406030204" pitchFamily="18" charset="0"/>
                                      </a:rPr>
                                      <m:t>𝐥𝐨𝐠</m:t>
                                    </m:r>
                                    <m:r>
                                      <a:rPr lang="en-US" sz="800">
                                        <a:effectLst/>
                                        <a:latin typeface="Cambria Math" panose="02040503050406030204" pitchFamily="18" charset="0"/>
                                      </a:rPr>
                                      <m:t>⁡</m:t>
                                    </m:r>
                                    <m:d>
                                      <m:dPr>
                                        <m:begChr m:val="["/>
                                        <m:endChr m:val="]"/>
                                        <m:ctrlPr>
                                          <a:rPr lang="en-IN" sz="800" i="1">
                                            <a:effectLst/>
                                            <a:latin typeface="Cambria Math" panose="02040503050406030204" pitchFamily="18" charset="0"/>
                                          </a:rPr>
                                        </m:ctrlPr>
                                      </m:dPr>
                                      <m:e>
                                        <m:sSub>
                                          <m:sSubPr>
                                            <m:ctrlPr>
                                              <a:rPr lang="en-IN" sz="800" i="1">
                                                <a:effectLst/>
                                                <a:latin typeface="Cambria Math" panose="02040503050406030204" pitchFamily="18" charset="0"/>
                                              </a:rPr>
                                            </m:ctrlPr>
                                          </m:sSubPr>
                                          <m:e>
                                            <m:r>
                                              <a:rPr lang="en-US" sz="800">
                                                <a:effectLst/>
                                                <a:latin typeface="Cambria Math" panose="02040503050406030204" pitchFamily="18" charset="0"/>
                                              </a:rPr>
                                              <m:t>𝜷</m:t>
                                            </m:r>
                                          </m:e>
                                          <m:sub>
                                            <m:r>
                                              <a:rPr lang="en-US" sz="800">
                                                <a:effectLst/>
                                                <a:latin typeface="Cambria Math" panose="02040503050406030204" pitchFamily="18" charset="0"/>
                                              </a:rPr>
                                              <m:t>𝒏</m:t>
                                            </m:r>
                                          </m:sub>
                                        </m:sSub>
                                        <m:r>
                                          <a:rPr lang="en-US" sz="800">
                                            <a:effectLst/>
                                            <a:latin typeface="Cambria Math" panose="02040503050406030204" pitchFamily="18" charset="0"/>
                                          </a:rPr>
                                          <m:t>−</m:t>
                                        </m:r>
                                        <m:r>
                                          <a:rPr lang="en-US" sz="800">
                                            <a:effectLst/>
                                            <a:latin typeface="Cambria Math" panose="02040503050406030204" pitchFamily="18" charset="0"/>
                                          </a:rPr>
                                          <m:t>𝜷</m:t>
                                        </m:r>
                                        <m:sSup>
                                          <m:sSupPr>
                                            <m:ctrlPr>
                                              <a:rPr lang="en-IN" sz="800" i="1">
                                                <a:effectLst/>
                                                <a:latin typeface="Cambria Math" panose="02040503050406030204" pitchFamily="18" charset="0"/>
                                              </a:rPr>
                                            </m:ctrlPr>
                                          </m:sSupPr>
                                          <m:e>
                                            <m:d>
                                              <m:dPr>
                                                <m:begChr m:val="|"/>
                                                <m:endChr m:val="|"/>
                                                <m:ctrlPr>
                                                  <a:rPr lang="en-IN" sz="800" i="1">
                                                    <a:effectLst/>
                                                    <a:latin typeface="Cambria Math" panose="02040503050406030204" pitchFamily="18" charset="0"/>
                                                  </a:rPr>
                                                </m:ctrlPr>
                                              </m:dPr>
                                              <m:e>
                                                <m:sSub>
                                                  <m:sSubPr>
                                                    <m:ctrlPr>
                                                      <a:rPr lang="en-IN" sz="800" i="1">
                                                        <a:effectLst/>
                                                        <a:latin typeface="Cambria Math" panose="02040503050406030204" pitchFamily="18" charset="0"/>
                                                      </a:rPr>
                                                    </m:ctrlPr>
                                                  </m:sSubPr>
                                                  <m:e>
                                                    <m:r>
                                                      <a:rPr lang="en-US" sz="800">
                                                        <a:effectLst/>
                                                        <a:latin typeface="Cambria Math" panose="02040503050406030204" pitchFamily="18" charset="0"/>
                                                      </a:rPr>
                                                      <m:t>𝒙</m:t>
                                                    </m:r>
                                                  </m:e>
                                                  <m:sub>
                                                    <m:r>
                                                      <a:rPr lang="en-US" sz="800">
                                                        <a:effectLst/>
                                                        <a:latin typeface="Cambria Math" panose="02040503050406030204" pitchFamily="18" charset="0"/>
                                                      </a:rPr>
                                                      <m:t>𝒊</m:t>
                                                    </m:r>
                                                  </m:sub>
                                                </m:sSub>
                                              </m:e>
                                            </m:d>
                                          </m:e>
                                          <m:sup>
                                            <m:r>
                                              <a:rPr lang="en-US" sz="800">
                                                <a:effectLst/>
                                                <a:latin typeface="Cambria Math" panose="02040503050406030204" pitchFamily="18" charset="0"/>
                                              </a:rPr>
                                              <m:t>𝜷</m:t>
                                            </m:r>
                                            <m:r>
                                              <a:rPr lang="en-US" sz="800">
                                                <a:effectLst/>
                                                <a:latin typeface="Cambria Math" panose="02040503050406030204" pitchFamily="18" charset="0"/>
                                              </a:rPr>
                                              <m:t>−</m:t>
                                            </m:r>
                                            <m:r>
                                              <a:rPr lang="en-US" sz="800">
                                                <a:effectLst/>
                                                <a:latin typeface="Cambria Math" panose="02040503050406030204" pitchFamily="18" charset="0"/>
                                              </a:rPr>
                                              <m:t>𝟏</m:t>
                                            </m:r>
                                          </m:sup>
                                        </m:sSup>
                                        <m:r>
                                          <a:rPr lang="en-US" sz="800">
                                            <a:effectLst/>
                                            <a:latin typeface="Cambria Math" panose="02040503050406030204" pitchFamily="18" charset="0"/>
                                          </a:rPr>
                                          <m:t>𝒆𝒙𝒑</m:t>
                                        </m:r>
                                        <m:sSup>
                                          <m:sSupPr>
                                            <m:ctrlPr>
                                              <a:rPr lang="en-IN" sz="800" i="1">
                                                <a:effectLst/>
                                                <a:latin typeface="Cambria Math" panose="02040503050406030204" pitchFamily="18" charset="0"/>
                                              </a:rPr>
                                            </m:ctrlPr>
                                          </m:sSupPr>
                                          <m:e>
                                            <m:d>
                                              <m:dPr>
                                                <m:begChr m:val="{"/>
                                                <m:endChr m:val="}"/>
                                                <m:ctrlPr>
                                                  <a:rPr lang="en-IN" sz="800" i="1">
                                                    <a:effectLst/>
                                                    <a:latin typeface="Cambria Math" panose="02040503050406030204" pitchFamily="18" charset="0"/>
                                                  </a:rPr>
                                                </m:ctrlPr>
                                              </m:dPr>
                                              <m:e>
                                                <m:f>
                                                  <m:fPr>
                                                    <m:ctrlPr>
                                                      <a:rPr lang="en-IN" sz="800" i="1">
                                                        <a:effectLst/>
                                                        <a:latin typeface="Cambria Math" panose="02040503050406030204" pitchFamily="18" charset="0"/>
                                                      </a:rPr>
                                                    </m:ctrlPr>
                                                  </m:fPr>
                                                  <m:num>
                                                    <m:d>
                                                      <m:dPr>
                                                        <m:begChr m:val="|"/>
                                                        <m:endChr m:val="|"/>
                                                        <m:ctrlPr>
                                                          <a:rPr lang="en-IN" sz="800" i="1">
                                                            <a:effectLst/>
                                                            <a:latin typeface="Cambria Math" panose="02040503050406030204" pitchFamily="18" charset="0"/>
                                                          </a:rPr>
                                                        </m:ctrlPr>
                                                      </m:dPr>
                                                      <m:e>
                                                        <m:sSub>
                                                          <m:sSubPr>
                                                            <m:ctrlPr>
                                                              <a:rPr lang="en-IN" sz="800" i="1">
                                                                <a:effectLst/>
                                                                <a:latin typeface="Cambria Math" panose="02040503050406030204" pitchFamily="18" charset="0"/>
                                                              </a:rPr>
                                                            </m:ctrlPr>
                                                          </m:sSubPr>
                                                          <m:e>
                                                            <m:r>
                                                              <a:rPr lang="en-US" sz="800">
                                                                <a:effectLst/>
                                                                <a:latin typeface="Cambria Math" panose="02040503050406030204" pitchFamily="18" charset="0"/>
                                                              </a:rPr>
                                                              <m:t>𝒙</m:t>
                                                            </m:r>
                                                          </m:e>
                                                          <m:sub>
                                                            <m:r>
                                                              <a:rPr lang="en-US" sz="800">
                                                                <a:effectLst/>
                                                                <a:latin typeface="Cambria Math" panose="02040503050406030204" pitchFamily="18" charset="0"/>
                                                              </a:rPr>
                                                              <m:t>𝒊</m:t>
                                                            </m:r>
                                                          </m:sub>
                                                        </m:sSub>
                                                      </m:e>
                                                    </m:d>
                                                  </m:num>
                                                  <m:den>
                                                    <m:r>
                                                      <a:rPr lang="en-US" sz="800">
                                                        <a:effectLst/>
                                                        <a:latin typeface="Cambria Math" panose="02040503050406030204" pitchFamily="18" charset="0"/>
                                                      </a:rPr>
                                                      <m:t>𝜼</m:t>
                                                    </m:r>
                                                  </m:den>
                                                </m:f>
                                              </m:e>
                                            </m:d>
                                          </m:e>
                                          <m:sup>
                                            <m:r>
                                              <a:rPr lang="en-US" sz="800">
                                                <a:effectLst/>
                                                <a:latin typeface="Cambria Math" panose="02040503050406030204" pitchFamily="18" charset="0"/>
                                              </a:rPr>
                                              <m:t>𝜷</m:t>
                                            </m:r>
                                          </m:sup>
                                        </m:sSup>
                                      </m:e>
                                    </m:d>
                                  </m:e>
                                </m:nary>
                              </m:oMath>
                            </m:oMathPara>
                          </a14:m>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632" marR="44632" marT="0" marB="0"/>
                    </a:tc>
                    <a:extLst>
                      <a:ext uri="{0D108BD9-81ED-4DB2-BD59-A6C34878D82A}">
                        <a16:rowId xmlns:a16="http://schemas.microsoft.com/office/drawing/2014/main" val="2052845991"/>
                      </a:ext>
                    </a:extLst>
                  </a:tr>
                  <a:tr h="459830">
                    <a:tc>
                      <a:txBody>
                        <a:bodyPr/>
                        <a:lstStyle/>
                        <a:p>
                          <a:pPr algn="ctr">
                            <a:lnSpc>
                              <a:spcPct val="150000"/>
                            </a:lnSpc>
                          </a:pPr>
                          <a:r>
                            <a:rPr lang="en-US" sz="800">
                              <a:effectLst/>
                            </a:rPr>
                            <a:t>Crest Factor</a:t>
                          </a:r>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632" marR="44632" marT="0" marB="0"/>
                    </a:tc>
                    <a:tc>
                      <a:txBody>
                        <a:bodyPr/>
                        <a:lstStyle/>
                        <a:p>
                          <a:pPr algn="ctr">
                            <a:lnSpc>
                              <a:spcPct val="150000"/>
                            </a:lnSpc>
                          </a:pPr>
                          <a14:m>
                            <m:oMathPara xmlns:m="http://schemas.openxmlformats.org/officeDocument/2006/math">
                              <m:oMathParaPr>
                                <m:jc m:val="centerGroup"/>
                              </m:oMathParaPr>
                              <m:oMath xmlns:m="http://schemas.openxmlformats.org/officeDocument/2006/math">
                                <m:f>
                                  <m:fPr>
                                    <m:ctrlPr>
                                      <a:rPr lang="en-IN" sz="800" i="1">
                                        <a:effectLst/>
                                        <a:latin typeface="Cambria Math" panose="02040503050406030204" pitchFamily="18" charset="0"/>
                                      </a:rPr>
                                    </m:ctrlPr>
                                  </m:fPr>
                                  <m:num>
                                    <m:sSub>
                                      <m:sSubPr>
                                        <m:ctrlPr>
                                          <a:rPr lang="en-IN" sz="800" i="1">
                                            <a:effectLst/>
                                            <a:latin typeface="Cambria Math" panose="02040503050406030204" pitchFamily="18" charset="0"/>
                                          </a:rPr>
                                        </m:ctrlPr>
                                      </m:sSubPr>
                                      <m:e>
                                        <m:r>
                                          <a:rPr lang="en-US" sz="800">
                                            <a:effectLst/>
                                            <a:latin typeface="Cambria Math" panose="02040503050406030204" pitchFamily="18" charset="0"/>
                                          </a:rPr>
                                          <m:t>𝑃</m:t>
                                        </m:r>
                                      </m:e>
                                      <m:sub>
                                        <m:r>
                                          <a:rPr lang="en-US" sz="800">
                                            <a:effectLst/>
                                            <a:latin typeface="Cambria Math" panose="02040503050406030204" pitchFamily="18" charset="0"/>
                                          </a:rPr>
                                          <m:t>𝑘</m:t>
                                        </m:r>
                                      </m:sub>
                                    </m:sSub>
                                  </m:num>
                                  <m:den>
                                    <m:r>
                                      <a:rPr lang="en-US" sz="800">
                                        <a:effectLst/>
                                        <a:latin typeface="Cambria Math" panose="02040503050406030204" pitchFamily="18" charset="0"/>
                                      </a:rPr>
                                      <m:t>𝑅𝑀𝑆</m:t>
                                    </m:r>
                                  </m:den>
                                </m:f>
                              </m:oMath>
                            </m:oMathPara>
                          </a14:m>
                          <a:endParaRPr lang="en-IN"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632" marR="44632" marT="0" marB="0"/>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305036471"/>
                      </a:ext>
                    </a:extLst>
                  </a:tr>
                </a:tbl>
              </a:graphicData>
            </a:graphic>
          </p:graphicFrame>
        </mc:Choice>
        <mc:Fallback>
          <p:graphicFrame>
            <p:nvGraphicFramePr>
              <p:cNvPr id="3" name="Table 2">
                <a:extLst>
                  <a:ext uri="{FF2B5EF4-FFF2-40B4-BE49-F238E27FC236}">
                    <a16:creationId xmlns:a16="http://schemas.microsoft.com/office/drawing/2014/main" id="{1D05E2EE-4DC2-4902-BD6C-20E7C89CE0C2}"/>
                  </a:ext>
                </a:extLst>
              </p:cNvPr>
              <p:cNvGraphicFramePr>
                <a:graphicFrameLocks noGrp="1"/>
              </p:cNvGraphicFramePr>
              <p:nvPr>
                <p:extLst>
                  <p:ext uri="{D42A27DB-BD31-4B8C-83A1-F6EECF244321}">
                    <p14:modId xmlns:p14="http://schemas.microsoft.com/office/powerpoint/2010/main" val="588315408"/>
                  </p:ext>
                </p:extLst>
              </p:nvPr>
            </p:nvGraphicFramePr>
            <p:xfrm>
              <a:off x="4898485" y="1750599"/>
              <a:ext cx="3735249" cy="3107997"/>
            </p:xfrm>
            <a:graphic>
              <a:graphicData uri="http://schemas.openxmlformats.org/drawingml/2006/table">
                <a:tbl>
                  <a:tblPr firstRow="1" firstCol="1" bandRow="1">
                    <a:tableStyleId>{68D230F3-CF80-4859-8CE7-A43EE81993B5}</a:tableStyleId>
                  </a:tblPr>
                  <a:tblGrid>
                    <a:gridCol w="611456">
                      <a:extLst>
                        <a:ext uri="{9D8B030D-6E8A-4147-A177-3AD203B41FA5}">
                          <a16:colId xmlns:a16="http://schemas.microsoft.com/office/drawing/2014/main" val="333963917"/>
                        </a:ext>
                      </a:extLst>
                    </a:gridCol>
                    <a:gridCol w="1079062">
                      <a:extLst>
                        <a:ext uri="{9D8B030D-6E8A-4147-A177-3AD203B41FA5}">
                          <a16:colId xmlns:a16="http://schemas.microsoft.com/office/drawing/2014/main" val="972203710"/>
                        </a:ext>
                      </a:extLst>
                    </a:gridCol>
                    <a:gridCol w="738476">
                      <a:extLst>
                        <a:ext uri="{9D8B030D-6E8A-4147-A177-3AD203B41FA5}">
                          <a16:colId xmlns:a16="http://schemas.microsoft.com/office/drawing/2014/main" val="3355146352"/>
                        </a:ext>
                      </a:extLst>
                    </a:gridCol>
                    <a:gridCol w="1306255">
                      <a:extLst>
                        <a:ext uri="{9D8B030D-6E8A-4147-A177-3AD203B41FA5}">
                          <a16:colId xmlns:a16="http://schemas.microsoft.com/office/drawing/2014/main" val="2358638912"/>
                        </a:ext>
                      </a:extLst>
                    </a:gridCol>
                  </a:tblGrid>
                  <a:tr h="1270610">
                    <a:tc>
                      <a:txBody>
                        <a:bodyPr/>
                        <a:lstStyle/>
                        <a:p>
                          <a:pPr algn="ctr">
                            <a:lnSpc>
                              <a:spcPct val="150000"/>
                            </a:lnSpc>
                          </a:pPr>
                          <a:r>
                            <a:rPr lang="en-US" sz="800" dirty="0">
                              <a:effectLst/>
                            </a:rPr>
                            <a:t> </a:t>
                          </a:r>
                          <a:endParaRPr lang="en-IN" sz="900" dirty="0">
                            <a:effectLst/>
                          </a:endParaRPr>
                        </a:p>
                        <a:p>
                          <a:pPr algn="ctr">
                            <a:lnSpc>
                              <a:spcPct val="150000"/>
                            </a:lnSpc>
                          </a:pPr>
                          <a:r>
                            <a:rPr lang="en-US" sz="800" dirty="0">
                              <a:effectLst/>
                            </a:rPr>
                            <a:t> </a:t>
                          </a:r>
                          <a:endParaRPr lang="en-IN" sz="900" dirty="0">
                            <a:effectLst/>
                          </a:endParaRPr>
                        </a:p>
                        <a:p>
                          <a:pPr algn="ctr">
                            <a:lnSpc>
                              <a:spcPct val="150000"/>
                            </a:lnSpc>
                          </a:pPr>
                          <a:r>
                            <a:rPr lang="en-US" sz="800" dirty="0">
                              <a:effectLst/>
                            </a:rPr>
                            <a:t>Mean of Absolute Value </a:t>
                          </a:r>
                          <a:endParaRPr lang="en-IN"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632" marR="44632" marT="0" marB="0"/>
                    </a:tc>
                    <a:tc>
                      <a:txBody>
                        <a:bodyPr/>
                        <a:lstStyle/>
                        <a:p>
                          <a:endParaRPr lang="en-US"/>
                        </a:p>
                      </a:txBody>
                      <a:tcPr marL="44632" marR="44632" marT="0" marB="0">
                        <a:blipFill>
                          <a:blip r:embed="rId4"/>
                          <a:stretch>
                            <a:fillRect l="-57062" t="-478" r="-190395" b="-144976"/>
                          </a:stretch>
                        </a:blipFill>
                      </a:tcPr>
                    </a:tc>
                    <a:tc>
                      <a:txBody>
                        <a:bodyPr/>
                        <a:lstStyle/>
                        <a:p>
                          <a:pPr algn="ctr">
                            <a:lnSpc>
                              <a:spcPct val="150000"/>
                            </a:lnSpc>
                          </a:pPr>
                          <a:r>
                            <a:rPr lang="en-US" sz="800" dirty="0">
                              <a:effectLst/>
                            </a:rPr>
                            <a:t>Square root of ratio of square of mean of square root to Standard deviation</a:t>
                          </a:r>
                          <a:endParaRPr lang="en-IN" sz="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632" marR="44632" marT="0" marB="0"/>
                    </a:tc>
                    <a:tc>
                      <a:txBody>
                        <a:bodyPr/>
                        <a:lstStyle/>
                        <a:p>
                          <a:endParaRPr lang="en-US"/>
                        </a:p>
                      </a:txBody>
                      <a:tcPr marL="44632" marR="44632" marT="0" marB="0">
                        <a:blipFill>
                          <a:blip r:embed="rId4"/>
                          <a:stretch>
                            <a:fillRect l="-185581" t="-478" r="-465" b="-144976"/>
                          </a:stretch>
                        </a:blipFill>
                      </a:tcPr>
                    </a:tc>
                    <a:extLst>
                      <a:ext uri="{0D108BD9-81ED-4DB2-BD59-A6C34878D82A}">
                        <a16:rowId xmlns:a16="http://schemas.microsoft.com/office/drawing/2014/main" val="2326609553"/>
                      </a:ext>
                    </a:extLst>
                  </a:tr>
                  <a:tr h="854216">
                    <a:tc>
                      <a:txBody>
                        <a:bodyPr/>
                        <a:lstStyle/>
                        <a:p>
                          <a:pPr algn="ctr">
                            <a:lnSpc>
                              <a:spcPct val="150000"/>
                            </a:lnSpc>
                          </a:pPr>
                          <a:r>
                            <a:rPr lang="en-US" sz="800">
                              <a:effectLst/>
                            </a:rPr>
                            <a:t> </a:t>
                          </a:r>
                          <a:endParaRPr lang="en-IN" sz="900">
                            <a:effectLst/>
                          </a:endParaRPr>
                        </a:p>
                        <a:p>
                          <a:pPr algn="ctr">
                            <a:lnSpc>
                              <a:spcPct val="150000"/>
                            </a:lnSpc>
                          </a:pPr>
                          <a:r>
                            <a:rPr lang="en-US" sz="800">
                              <a:effectLst/>
                            </a:rPr>
                            <a:t>Skewness </a:t>
                          </a:r>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632" marR="44632" marT="0" marB="0"/>
                    </a:tc>
                    <a:tc>
                      <a:txBody>
                        <a:bodyPr/>
                        <a:lstStyle/>
                        <a:p>
                          <a:endParaRPr lang="en-US"/>
                        </a:p>
                      </a:txBody>
                      <a:tcPr marL="44632" marR="44632" marT="0" marB="0">
                        <a:blipFill>
                          <a:blip r:embed="rId4"/>
                          <a:stretch>
                            <a:fillRect l="-57062" t="-150000" r="-190395" b="-116429"/>
                          </a:stretch>
                        </a:blipFill>
                      </a:tcPr>
                    </a:tc>
                    <a:tc>
                      <a:txBody>
                        <a:bodyPr/>
                        <a:lstStyle/>
                        <a:p>
                          <a:pPr algn="ctr">
                            <a:lnSpc>
                              <a:spcPct val="150000"/>
                            </a:lnSpc>
                          </a:pPr>
                          <a:r>
                            <a:rPr lang="en-US" sz="800">
                              <a:effectLst/>
                            </a:rPr>
                            <a:t> </a:t>
                          </a:r>
                          <a:endParaRPr lang="en-IN" sz="900">
                            <a:effectLst/>
                          </a:endParaRPr>
                        </a:p>
                        <a:p>
                          <a:pPr algn="ctr">
                            <a:lnSpc>
                              <a:spcPct val="150000"/>
                            </a:lnSpc>
                          </a:pPr>
                          <a:r>
                            <a:rPr lang="en-US" sz="800">
                              <a:effectLst/>
                            </a:rPr>
                            <a:t>Normal negative log likelihood </a:t>
                          </a:r>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632" marR="44632" marT="0" marB="0"/>
                    </a:tc>
                    <a:tc>
                      <a:txBody>
                        <a:bodyPr/>
                        <a:lstStyle/>
                        <a:p>
                          <a:endParaRPr lang="en-US"/>
                        </a:p>
                      </a:txBody>
                      <a:tcPr marL="44632" marR="44632" marT="0" marB="0">
                        <a:blipFill>
                          <a:blip r:embed="rId4"/>
                          <a:stretch>
                            <a:fillRect l="-185581" t="-150000" r="-465" b="-116429"/>
                          </a:stretch>
                        </a:blipFill>
                      </a:tcPr>
                    </a:tc>
                    <a:extLst>
                      <a:ext uri="{0D108BD9-81ED-4DB2-BD59-A6C34878D82A}">
                        <a16:rowId xmlns:a16="http://schemas.microsoft.com/office/drawing/2014/main" val="38572389"/>
                      </a:ext>
                    </a:extLst>
                  </a:tr>
                  <a:tr h="504135">
                    <a:tc>
                      <a:txBody>
                        <a:bodyPr/>
                        <a:lstStyle/>
                        <a:p>
                          <a:pPr algn="ctr">
                            <a:lnSpc>
                              <a:spcPct val="150000"/>
                            </a:lnSpc>
                          </a:pPr>
                          <a:r>
                            <a:rPr lang="en-US" sz="800">
                              <a:effectLst/>
                            </a:rPr>
                            <a:t> </a:t>
                          </a:r>
                          <a:endParaRPr lang="en-IN" sz="900">
                            <a:effectLst/>
                          </a:endParaRPr>
                        </a:p>
                        <a:p>
                          <a:pPr algn="ctr">
                            <a:lnSpc>
                              <a:spcPct val="150000"/>
                            </a:lnSpc>
                          </a:pPr>
                          <a:r>
                            <a:rPr lang="en-US" sz="800">
                              <a:effectLst/>
                            </a:rPr>
                            <a:t>Kurtosis </a:t>
                          </a:r>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632" marR="44632" marT="0" marB="0"/>
                    </a:tc>
                    <a:tc>
                      <a:txBody>
                        <a:bodyPr/>
                        <a:lstStyle/>
                        <a:p>
                          <a:endParaRPr lang="en-US"/>
                        </a:p>
                      </a:txBody>
                      <a:tcPr marL="44632" marR="44632" marT="0" marB="0">
                        <a:blipFill>
                          <a:blip r:embed="rId4"/>
                          <a:stretch>
                            <a:fillRect l="-57062" t="-421687" r="-190395" b="-96386"/>
                          </a:stretch>
                        </a:blipFill>
                      </a:tcPr>
                    </a:tc>
                    <a:tc rowSpan="2">
                      <a:txBody>
                        <a:bodyPr/>
                        <a:lstStyle/>
                        <a:p>
                          <a:pPr algn="ctr">
                            <a:lnSpc>
                              <a:spcPct val="150000"/>
                            </a:lnSpc>
                          </a:pPr>
                          <a:r>
                            <a:rPr lang="en-US" sz="800">
                              <a:effectLst/>
                            </a:rPr>
                            <a:t> </a:t>
                          </a:r>
                          <a:endParaRPr lang="en-IN" sz="900">
                            <a:effectLst/>
                          </a:endParaRPr>
                        </a:p>
                        <a:p>
                          <a:pPr algn="ctr">
                            <a:lnSpc>
                              <a:spcPct val="150000"/>
                            </a:lnSpc>
                          </a:pPr>
                          <a:r>
                            <a:rPr lang="en-US" sz="800">
                              <a:effectLst/>
                            </a:rPr>
                            <a:t>Weibull negative log likelihood </a:t>
                          </a:r>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632" marR="44632" marT="0" marB="0"/>
                    </a:tc>
                    <a:tc rowSpan="2">
                      <a:txBody>
                        <a:bodyPr/>
                        <a:lstStyle/>
                        <a:p>
                          <a:endParaRPr lang="en-US"/>
                        </a:p>
                      </a:txBody>
                      <a:tcPr marL="44632" marR="44632" marT="0" marB="0">
                        <a:blipFill>
                          <a:blip r:embed="rId4"/>
                          <a:stretch>
                            <a:fillRect l="-185581" t="-216049" r="-465" b="-617"/>
                          </a:stretch>
                        </a:blipFill>
                      </a:tcPr>
                    </a:tc>
                    <a:extLst>
                      <a:ext uri="{0D108BD9-81ED-4DB2-BD59-A6C34878D82A}">
                        <a16:rowId xmlns:a16="http://schemas.microsoft.com/office/drawing/2014/main" val="2052845991"/>
                      </a:ext>
                    </a:extLst>
                  </a:tr>
                  <a:tr h="479036">
                    <a:tc>
                      <a:txBody>
                        <a:bodyPr/>
                        <a:lstStyle/>
                        <a:p>
                          <a:pPr algn="ctr">
                            <a:lnSpc>
                              <a:spcPct val="150000"/>
                            </a:lnSpc>
                          </a:pPr>
                          <a:r>
                            <a:rPr lang="en-US" sz="800">
                              <a:effectLst/>
                            </a:rPr>
                            <a:t>Crest Factor</a:t>
                          </a:r>
                          <a:endParaRPr lang="en-IN" sz="9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4632" marR="44632" marT="0" marB="0"/>
                    </a:tc>
                    <a:tc>
                      <a:txBody>
                        <a:bodyPr/>
                        <a:lstStyle/>
                        <a:p>
                          <a:endParaRPr lang="en-US"/>
                        </a:p>
                      </a:txBody>
                      <a:tcPr marL="44632" marR="44632" marT="0" marB="0">
                        <a:blipFill>
                          <a:blip r:embed="rId4"/>
                          <a:stretch>
                            <a:fillRect l="-57062" t="-548101" r="-190395" b="-1266"/>
                          </a:stretch>
                        </a:blipFill>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305036471"/>
                      </a:ext>
                    </a:extLst>
                  </a:tr>
                </a:tbl>
              </a:graphicData>
            </a:graphic>
          </p:graphicFrame>
        </mc:Fallback>
      </mc:AlternateContent>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3" name="Google Shape;393;p32"/>
          <p:cNvSpPr txBox="1">
            <a:spLocks noGrp="1"/>
          </p:cNvSpPr>
          <p:nvPr>
            <p:ph type="subTitle" idx="1"/>
          </p:nvPr>
        </p:nvSpPr>
        <p:spPr>
          <a:xfrm>
            <a:off x="1033200" y="1292750"/>
            <a:ext cx="4110300" cy="341690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Courier New" panose="02070309020205020404" pitchFamily="49" charset="0"/>
              <a:buChar char="o"/>
            </a:pPr>
            <a:r>
              <a:rPr lang="en-IN" dirty="0"/>
              <a:t>Introduction</a:t>
            </a:r>
          </a:p>
          <a:p>
            <a:pPr marL="285750" lvl="0" indent="-285750" algn="l" rtl="0">
              <a:spcBef>
                <a:spcPts val="0"/>
              </a:spcBef>
              <a:spcAft>
                <a:spcPts val="0"/>
              </a:spcAft>
              <a:buFont typeface="Courier New" panose="02070309020205020404" pitchFamily="49" charset="0"/>
              <a:buChar char="o"/>
            </a:pPr>
            <a:r>
              <a:rPr lang="en-IN" dirty="0" smtClean="0"/>
              <a:t>Laboratory Setup</a:t>
            </a:r>
          </a:p>
          <a:p>
            <a:pPr marL="285750" indent="-285750">
              <a:buFont typeface="Courier New" panose="02070309020205020404" pitchFamily="49" charset="0"/>
              <a:buChar char="o"/>
            </a:pPr>
            <a:r>
              <a:rPr lang="en-IN" dirty="0"/>
              <a:t>Challenges present in Earthquake </a:t>
            </a:r>
            <a:r>
              <a:rPr lang="en-IN" dirty="0" smtClean="0"/>
              <a:t>Prediction</a:t>
            </a:r>
            <a:endParaRPr lang="en-IN" dirty="0" smtClean="0"/>
          </a:p>
          <a:p>
            <a:pPr marL="285750" lvl="0" indent="-285750" algn="l" rtl="0">
              <a:spcBef>
                <a:spcPts val="0"/>
              </a:spcBef>
              <a:spcAft>
                <a:spcPts val="0"/>
              </a:spcAft>
              <a:buFont typeface="Courier New" panose="02070309020205020404" pitchFamily="49" charset="0"/>
              <a:buChar char="o"/>
            </a:pPr>
            <a:r>
              <a:rPr lang="en-IN" dirty="0" smtClean="0"/>
              <a:t>Dataset Overview</a:t>
            </a:r>
          </a:p>
          <a:p>
            <a:pPr marL="285750" lvl="0" indent="-285750" algn="l" rtl="0">
              <a:spcBef>
                <a:spcPts val="0"/>
              </a:spcBef>
              <a:spcAft>
                <a:spcPts val="0"/>
              </a:spcAft>
              <a:buFont typeface="Courier New" panose="02070309020205020404" pitchFamily="49" charset="0"/>
              <a:buChar char="o"/>
            </a:pPr>
            <a:r>
              <a:rPr lang="en-IN" dirty="0" smtClean="0"/>
              <a:t>Objective</a:t>
            </a:r>
            <a:endParaRPr lang="en-IN" dirty="0"/>
          </a:p>
          <a:p>
            <a:pPr marL="285750" lvl="0" indent="-285750" algn="l" rtl="0">
              <a:spcBef>
                <a:spcPts val="0"/>
              </a:spcBef>
              <a:spcAft>
                <a:spcPts val="0"/>
              </a:spcAft>
              <a:buFont typeface="Courier New" panose="02070309020205020404" pitchFamily="49" charset="0"/>
              <a:buChar char="o"/>
            </a:pPr>
            <a:r>
              <a:rPr lang="en-IN" dirty="0"/>
              <a:t>Literature Review </a:t>
            </a:r>
          </a:p>
          <a:p>
            <a:pPr marL="285750" lvl="0" indent="-285750" algn="l" rtl="0">
              <a:spcBef>
                <a:spcPts val="0"/>
              </a:spcBef>
              <a:spcAft>
                <a:spcPts val="0"/>
              </a:spcAft>
              <a:buFont typeface="Courier New" panose="02070309020205020404" pitchFamily="49" charset="0"/>
              <a:buChar char="o"/>
            </a:pPr>
            <a:r>
              <a:rPr lang="en-IN" dirty="0"/>
              <a:t>Methodology </a:t>
            </a:r>
            <a:endParaRPr lang="en-IN" dirty="0" smtClean="0"/>
          </a:p>
          <a:p>
            <a:pPr marL="285750" indent="-285750">
              <a:buFont typeface="Courier New" panose="02070309020205020404" pitchFamily="49" charset="0"/>
              <a:buChar char="o"/>
            </a:pPr>
            <a:r>
              <a:rPr lang="en-IN" dirty="0" smtClean="0"/>
              <a:t>Results and Discussion</a:t>
            </a:r>
          </a:p>
          <a:p>
            <a:pPr marL="285750" indent="-285750">
              <a:buFont typeface="Courier New" panose="02070309020205020404" pitchFamily="49" charset="0"/>
              <a:buChar char="o"/>
            </a:pPr>
            <a:r>
              <a:rPr lang="en-IN" dirty="0" smtClean="0"/>
              <a:t>Conclusion</a:t>
            </a:r>
          </a:p>
          <a:p>
            <a:pPr marL="285750" indent="-285750">
              <a:buFont typeface="Courier New" panose="02070309020205020404" pitchFamily="49" charset="0"/>
              <a:buChar char="o"/>
            </a:pPr>
            <a:r>
              <a:rPr lang="en-IN" dirty="0" smtClean="0"/>
              <a:t>References</a:t>
            </a:r>
          </a:p>
          <a:p>
            <a:pPr marL="0" indent="0" algn="r"/>
            <a:endParaRPr lang="en-IN" dirty="0"/>
          </a:p>
          <a:p>
            <a:pPr marL="285750" lvl="0" indent="-285750" algn="l" rtl="0">
              <a:spcBef>
                <a:spcPts val="0"/>
              </a:spcBef>
              <a:spcAft>
                <a:spcPts val="0"/>
              </a:spcAft>
              <a:buFont typeface="Courier New" panose="02070309020205020404" pitchFamily="49" charset="0"/>
              <a:buChar char="o"/>
            </a:pPr>
            <a:endParaRPr lang="en-IN" dirty="0" smtClean="0"/>
          </a:p>
          <a:p>
            <a:pPr marL="285750" lvl="0" indent="-285750" algn="l" rtl="0">
              <a:spcBef>
                <a:spcPts val="0"/>
              </a:spcBef>
              <a:spcAft>
                <a:spcPts val="0"/>
              </a:spcAft>
              <a:buFont typeface="Courier New" panose="02070309020205020404" pitchFamily="49" charset="0"/>
              <a:buChar char="o"/>
            </a:pPr>
            <a:endParaRPr lang="en-IN" dirty="0"/>
          </a:p>
          <a:p>
            <a:pPr marL="285750" lvl="0" indent="-285750" algn="l" rtl="0">
              <a:spcBef>
                <a:spcPts val="0"/>
              </a:spcBef>
              <a:spcAft>
                <a:spcPts val="0"/>
              </a:spcAft>
              <a:buFont typeface="Courier New" panose="02070309020205020404" pitchFamily="49" charset="0"/>
              <a:buChar char="o"/>
            </a:pPr>
            <a:endParaRPr lang="en-IN" dirty="0"/>
          </a:p>
        </p:txBody>
      </p:sp>
      <p:sp>
        <p:nvSpPr>
          <p:cNvPr id="5" name="Rectangle 4">
            <a:extLst>
              <a:ext uri="{FF2B5EF4-FFF2-40B4-BE49-F238E27FC236}">
                <a16:creationId xmlns:a16="http://schemas.microsoft.com/office/drawing/2014/main" id="{59F05756-973F-47AB-A900-B6E110EFE3C3}"/>
              </a:ext>
            </a:extLst>
          </p:cNvPr>
          <p:cNvSpPr/>
          <p:nvPr/>
        </p:nvSpPr>
        <p:spPr>
          <a:xfrm>
            <a:off x="1378531" y="741355"/>
            <a:ext cx="2439090" cy="653105"/>
          </a:xfrm>
          <a:prstGeom prst="rect">
            <a:avLst/>
          </a:prstGeom>
        </p:spPr>
        <p:txBody>
          <a:bodyPr wrap="none" lIns="0" tIns="0" rIns="0" bIns="0"/>
          <a:lstStyle/>
          <a:p>
            <a:pPr algn="ctr" eaLnBrk="1" fontAlgn="auto" hangingPunct="1">
              <a:spcBef>
                <a:spcPts val="0"/>
              </a:spcBef>
              <a:spcAft>
                <a:spcPts val="0"/>
              </a:spcAft>
              <a:defRPr/>
            </a:pPr>
            <a:r>
              <a:rPr lang="en-US" sz="3200" dirty="0">
                <a:ln w="0"/>
                <a:gradFill>
                  <a:gsLst>
                    <a:gs pos="21000">
                      <a:srgbClr val="53575C"/>
                    </a:gs>
                    <a:gs pos="88000">
                      <a:srgbClr val="C5C7CA"/>
                    </a:gs>
                  </a:gsLst>
                  <a:lin ang="5400000"/>
                </a:gradFill>
                <a:latin typeface="Barlow Condensed" panose="020B0604020202020204" charset="0"/>
              </a:rPr>
              <a:t>Presentation Outline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graphicFrame>
        <p:nvGraphicFramePr>
          <p:cNvPr id="44" name="Diagram 43">
            <a:extLst>
              <a:ext uri="{FF2B5EF4-FFF2-40B4-BE49-F238E27FC236}">
                <a16:creationId xmlns:a16="http://schemas.microsoft.com/office/drawing/2014/main" id="{28449517-050B-4300-AA96-4112FF1A14D0}"/>
              </a:ext>
            </a:extLst>
          </p:cNvPr>
          <p:cNvGraphicFramePr/>
          <p:nvPr>
            <p:extLst>
              <p:ext uri="{D42A27DB-BD31-4B8C-83A1-F6EECF244321}">
                <p14:modId xmlns:p14="http://schemas.microsoft.com/office/powerpoint/2010/main" val="1900023677"/>
              </p:ext>
            </p:extLst>
          </p:nvPr>
        </p:nvGraphicFramePr>
        <p:xfrm>
          <a:off x="274320" y="845821"/>
          <a:ext cx="8595360" cy="3947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5" name="Title 1">
            <a:extLst>
              <a:ext uri="{FF2B5EF4-FFF2-40B4-BE49-F238E27FC236}">
                <a16:creationId xmlns:a16="http://schemas.microsoft.com/office/drawing/2014/main" id="{5C463638-811B-478E-ACF4-2B79085E4F22}"/>
              </a:ext>
            </a:extLst>
          </p:cNvPr>
          <p:cNvSpPr txBox="1">
            <a:spLocks/>
          </p:cNvSpPr>
          <p:nvPr/>
        </p:nvSpPr>
        <p:spPr>
          <a:xfrm>
            <a:off x="715513" y="104298"/>
            <a:ext cx="8154167" cy="492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Barlow Condensed"/>
              <a:buNone/>
              <a:defRPr sz="2800" b="1" i="0" u="none" strike="noStrike" cap="none">
                <a:solidFill>
                  <a:schemeClr val="dk1"/>
                </a:solidFill>
                <a:latin typeface="Barlow Condensed"/>
                <a:ea typeface="Barlow Condensed"/>
                <a:cs typeface="Barlow Condensed"/>
                <a:sym typeface="Barlow Condensed"/>
              </a:defRPr>
            </a:lvl1pPr>
            <a:lvl2pPr marR="0" lvl="1" algn="l" rtl="0">
              <a:lnSpc>
                <a:spcPct val="100000"/>
              </a:lnSpc>
              <a:spcBef>
                <a:spcPts val="0"/>
              </a:spcBef>
              <a:spcAft>
                <a:spcPts val="0"/>
              </a:spcAft>
              <a:buClr>
                <a:schemeClr val="dk1"/>
              </a:buClr>
              <a:buSzPts val="2800"/>
              <a:buFont typeface="Barlow Condensed"/>
              <a:buNone/>
              <a:defRPr sz="2800" b="1" i="0" u="none" strike="noStrike" cap="none">
                <a:solidFill>
                  <a:schemeClr val="dk1"/>
                </a:solidFill>
                <a:latin typeface="Barlow Condensed"/>
                <a:ea typeface="Barlow Condensed"/>
                <a:cs typeface="Barlow Condensed"/>
                <a:sym typeface="Barlow Condensed"/>
              </a:defRPr>
            </a:lvl2pPr>
            <a:lvl3pPr marR="0" lvl="2" algn="l" rtl="0">
              <a:lnSpc>
                <a:spcPct val="100000"/>
              </a:lnSpc>
              <a:spcBef>
                <a:spcPts val="0"/>
              </a:spcBef>
              <a:spcAft>
                <a:spcPts val="0"/>
              </a:spcAft>
              <a:buClr>
                <a:schemeClr val="dk1"/>
              </a:buClr>
              <a:buSzPts val="2800"/>
              <a:buFont typeface="Barlow Condensed"/>
              <a:buNone/>
              <a:defRPr sz="2800" b="1" i="0" u="none" strike="noStrike" cap="none">
                <a:solidFill>
                  <a:schemeClr val="dk1"/>
                </a:solidFill>
                <a:latin typeface="Barlow Condensed"/>
                <a:ea typeface="Barlow Condensed"/>
                <a:cs typeface="Barlow Condensed"/>
                <a:sym typeface="Barlow Condensed"/>
              </a:defRPr>
            </a:lvl3pPr>
            <a:lvl4pPr marR="0" lvl="3" algn="l" rtl="0">
              <a:lnSpc>
                <a:spcPct val="100000"/>
              </a:lnSpc>
              <a:spcBef>
                <a:spcPts val="0"/>
              </a:spcBef>
              <a:spcAft>
                <a:spcPts val="0"/>
              </a:spcAft>
              <a:buClr>
                <a:schemeClr val="dk1"/>
              </a:buClr>
              <a:buSzPts val="2800"/>
              <a:buFont typeface="Barlow Condensed"/>
              <a:buNone/>
              <a:defRPr sz="2800" b="1" i="0" u="none" strike="noStrike" cap="none">
                <a:solidFill>
                  <a:schemeClr val="dk1"/>
                </a:solidFill>
                <a:latin typeface="Barlow Condensed"/>
                <a:ea typeface="Barlow Condensed"/>
                <a:cs typeface="Barlow Condensed"/>
                <a:sym typeface="Barlow Condensed"/>
              </a:defRPr>
            </a:lvl4pPr>
            <a:lvl5pPr marR="0" lvl="4" algn="l" rtl="0">
              <a:lnSpc>
                <a:spcPct val="100000"/>
              </a:lnSpc>
              <a:spcBef>
                <a:spcPts val="0"/>
              </a:spcBef>
              <a:spcAft>
                <a:spcPts val="0"/>
              </a:spcAft>
              <a:buClr>
                <a:schemeClr val="dk1"/>
              </a:buClr>
              <a:buSzPts val="2800"/>
              <a:buFont typeface="Barlow Condensed"/>
              <a:buNone/>
              <a:defRPr sz="2800" b="1" i="0" u="none" strike="noStrike" cap="none">
                <a:solidFill>
                  <a:schemeClr val="dk1"/>
                </a:solidFill>
                <a:latin typeface="Barlow Condensed"/>
                <a:ea typeface="Barlow Condensed"/>
                <a:cs typeface="Barlow Condensed"/>
                <a:sym typeface="Barlow Condensed"/>
              </a:defRPr>
            </a:lvl5pPr>
            <a:lvl6pPr marR="0" lvl="5" algn="l" rtl="0">
              <a:lnSpc>
                <a:spcPct val="100000"/>
              </a:lnSpc>
              <a:spcBef>
                <a:spcPts val="0"/>
              </a:spcBef>
              <a:spcAft>
                <a:spcPts val="0"/>
              </a:spcAft>
              <a:buClr>
                <a:schemeClr val="dk1"/>
              </a:buClr>
              <a:buSzPts val="2800"/>
              <a:buFont typeface="Barlow Condensed"/>
              <a:buNone/>
              <a:defRPr sz="2800" b="1" i="0" u="none" strike="noStrike" cap="none">
                <a:solidFill>
                  <a:schemeClr val="dk1"/>
                </a:solidFill>
                <a:latin typeface="Barlow Condensed"/>
                <a:ea typeface="Barlow Condensed"/>
                <a:cs typeface="Barlow Condensed"/>
                <a:sym typeface="Barlow Condensed"/>
              </a:defRPr>
            </a:lvl6pPr>
            <a:lvl7pPr marR="0" lvl="6" algn="l" rtl="0">
              <a:lnSpc>
                <a:spcPct val="100000"/>
              </a:lnSpc>
              <a:spcBef>
                <a:spcPts val="0"/>
              </a:spcBef>
              <a:spcAft>
                <a:spcPts val="0"/>
              </a:spcAft>
              <a:buClr>
                <a:schemeClr val="dk1"/>
              </a:buClr>
              <a:buSzPts val="2800"/>
              <a:buFont typeface="Barlow Condensed"/>
              <a:buNone/>
              <a:defRPr sz="2800" b="1" i="0" u="none" strike="noStrike" cap="none">
                <a:solidFill>
                  <a:schemeClr val="dk1"/>
                </a:solidFill>
                <a:latin typeface="Barlow Condensed"/>
                <a:ea typeface="Barlow Condensed"/>
                <a:cs typeface="Barlow Condensed"/>
                <a:sym typeface="Barlow Condensed"/>
              </a:defRPr>
            </a:lvl7pPr>
            <a:lvl8pPr marR="0" lvl="7" algn="l" rtl="0">
              <a:lnSpc>
                <a:spcPct val="100000"/>
              </a:lnSpc>
              <a:spcBef>
                <a:spcPts val="0"/>
              </a:spcBef>
              <a:spcAft>
                <a:spcPts val="0"/>
              </a:spcAft>
              <a:buClr>
                <a:schemeClr val="dk1"/>
              </a:buClr>
              <a:buSzPts val="2800"/>
              <a:buFont typeface="Barlow Condensed"/>
              <a:buNone/>
              <a:defRPr sz="2800" b="1" i="0" u="none" strike="noStrike" cap="none">
                <a:solidFill>
                  <a:schemeClr val="dk1"/>
                </a:solidFill>
                <a:latin typeface="Barlow Condensed"/>
                <a:ea typeface="Barlow Condensed"/>
                <a:cs typeface="Barlow Condensed"/>
                <a:sym typeface="Barlow Condensed"/>
              </a:defRPr>
            </a:lvl8pPr>
            <a:lvl9pPr marR="0" lvl="8" algn="l" rtl="0">
              <a:lnSpc>
                <a:spcPct val="100000"/>
              </a:lnSpc>
              <a:spcBef>
                <a:spcPts val="0"/>
              </a:spcBef>
              <a:spcAft>
                <a:spcPts val="0"/>
              </a:spcAft>
              <a:buClr>
                <a:schemeClr val="dk1"/>
              </a:buClr>
              <a:buSzPts val="2800"/>
              <a:buFont typeface="Barlow Condensed"/>
              <a:buNone/>
              <a:defRPr sz="2800" b="1" i="0" u="none" strike="noStrike" cap="none">
                <a:solidFill>
                  <a:schemeClr val="dk1"/>
                </a:solidFill>
                <a:latin typeface="Barlow Condensed"/>
                <a:ea typeface="Barlow Condensed"/>
                <a:cs typeface="Barlow Condensed"/>
                <a:sym typeface="Barlow Condensed"/>
              </a:defRPr>
            </a:lvl9pPr>
          </a:lstStyle>
          <a:p>
            <a:pPr algn="ctr"/>
            <a:r>
              <a:rPr lang="en-IN" sz="3200" spc="50" dirty="0" smtClean="0">
                <a:ln w="9525" cmpd="sng">
                  <a:solidFill>
                    <a:schemeClr val="accent1"/>
                  </a:solidFill>
                  <a:prstDash val="solid"/>
                </a:ln>
                <a:solidFill>
                  <a:srgbClr val="70AD47">
                    <a:tint val="1000"/>
                  </a:srgbClr>
                </a:solidFill>
                <a:effectLst>
                  <a:glow rad="38100">
                    <a:schemeClr val="accent1">
                      <a:alpha val="40000"/>
                    </a:schemeClr>
                  </a:glow>
                </a:effectLst>
              </a:rPr>
              <a:t>Machine Learning Algorithms used for Dataset-I</a:t>
            </a:r>
            <a:endParaRPr lang="en-IN" sz="3200"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 14">
            <a:extLst>
              <a:ext uri="{FF2B5EF4-FFF2-40B4-BE49-F238E27FC236}">
                <a16:creationId xmlns:a16="http://schemas.microsoft.com/office/drawing/2014/main" id="{1D8BA2FD-9B22-4D6E-A92D-D4468E2BBFE7}"/>
              </a:ext>
            </a:extLst>
          </p:cNvPr>
          <p:cNvGraphicFramePr/>
          <p:nvPr>
            <p:extLst>
              <p:ext uri="{D42A27DB-BD31-4B8C-83A1-F6EECF244321}">
                <p14:modId xmlns:p14="http://schemas.microsoft.com/office/powerpoint/2010/main" val="2306686502"/>
              </p:ext>
            </p:extLst>
          </p:nvPr>
        </p:nvGraphicFramePr>
        <p:xfrm>
          <a:off x="274320" y="876300"/>
          <a:ext cx="8595360" cy="3863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itle 1">
            <a:extLst>
              <a:ext uri="{FF2B5EF4-FFF2-40B4-BE49-F238E27FC236}">
                <a16:creationId xmlns:a16="http://schemas.microsoft.com/office/drawing/2014/main" id="{1D65BD43-E015-4BA4-9B84-019FC617D0F6}"/>
              </a:ext>
            </a:extLst>
          </p:cNvPr>
          <p:cNvSpPr txBox="1">
            <a:spLocks/>
          </p:cNvSpPr>
          <p:nvPr/>
        </p:nvSpPr>
        <p:spPr>
          <a:xfrm>
            <a:off x="715513" y="104298"/>
            <a:ext cx="8154167" cy="492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Barlow Condensed"/>
              <a:buNone/>
              <a:defRPr sz="2800" b="1" i="0" u="none" strike="noStrike" cap="none">
                <a:solidFill>
                  <a:schemeClr val="dk1"/>
                </a:solidFill>
                <a:latin typeface="Barlow Condensed"/>
                <a:ea typeface="Barlow Condensed"/>
                <a:cs typeface="Barlow Condensed"/>
                <a:sym typeface="Barlow Condensed"/>
              </a:defRPr>
            </a:lvl1pPr>
            <a:lvl2pPr marR="0" lvl="1" algn="l" rtl="0">
              <a:lnSpc>
                <a:spcPct val="100000"/>
              </a:lnSpc>
              <a:spcBef>
                <a:spcPts val="0"/>
              </a:spcBef>
              <a:spcAft>
                <a:spcPts val="0"/>
              </a:spcAft>
              <a:buClr>
                <a:schemeClr val="dk1"/>
              </a:buClr>
              <a:buSzPts val="2800"/>
              <a:buFont typeface="Barlow Condensed"/>
              <a:buNone/>
              <a:defRPr sz="2800" b="1" i="0" u="none" strike="noStrike" cap="none">
                <a:solidFill>
                  <a:schemeClr val="dk1"/>
                </a:solidFill>
                <a:latin typeface="Barlow Condensed"/>
                <a:ea typeface="Barlow Condensed"/>
                <a:cs typeface="Barlow Condensed"/>
                <a:sym typeface="Barlow Condensed"/>
              </a:defRPr>
            </a:lvl2pPr>
            <a:lvl3pPr marR="0" lvl="2" algn="l" rtl="0">
              <a:lnSpc>
                <a:spcPct val="100000"/>
              </a:lnSpc>
              <a:spcBef>
                <a:spcPts val="0"/>
              </a:spcBef>
              <a:spcAft>
                <a:spcPts val="0"/>
              </a:spcAft>
              <a:buClr>
                <a:schemeClr val="dk1"/>
              </a:buClr>
              <a:buSzPts val="2800"/>
              <a:buFont typeface="Barlow Condensed"/>
              <a:buNone/>
              <a:defRPr sz="2800" b="1" i="0" u="none" strike="noStrike" cap="none">
                <a:solidFill>
                  <a:schemeClr val="dk1"/>
                </a:solidFill>
                <a:latin typeface="Barlow Condensed"/>
                <a:ea typeface="Barlow Condensed"/>
                <a:cs typeface="Barlow Condensed"/>
                <a:sym typeface="Barlow Condensed"/>
              </a:defRPr>
            </a:lvl3pPr>
            <a:lvl4pPr marR="0" lvl="3" algn="l" rtl="0">
              <a:lnSpc>
                <a:spcPct val="100000"/>
              </a:lnSpc>
              <a:spcBef>
                <a:spcPts val="0"/>
              </a:spcBef>
              <a:spcAft>
                <a:spcPts val="0"/>
              </a:spcAft>
              <a:buClr>
                <a:schemeClr val="dk1"/>
              </a:buClr>
              <a:buSzPts val="2800"/>
              <a:buFont typeface="Barlow Condensed"/>
              <a:buNone/>
              <a:defRPr sz="2800" b="1" i="0" u="none" strike="noStrike" cap="none">
                <a:solidFill>
                  <a:schemeClr val="dk1"/>
                </a:solidFill>
                <a:latin typeface="Barlow Condensed"/>
                <a:ea typeface="Barlow Condensed"/>
                <a:cs typeface="Barlow Condensed"/>
                <a:sym typeface="Barlow Condensed"/>
              </a:defRPr>
            </a:lvl4pPr>
            <a:lvl5pPr marR="0" lvl="4" algn="l" rtl="0">
              <a:lnSpc>
                <a:spcPct val="100000"/>
              </a:lnSpc>
              <a:spcBef>
                <a:spcPts val="0"/>
              </a:spcBef>
              <a:spcAft>
                <a:spcPts val="0"/>
              </a:spcAft>
              <a:buClr>
                <a:schemeClr val="dk1"/>
              </a:buClr>
              <a:buSzPts val="2800"/>
              <a:buFont typeface="Barlow Condensed"/>
              <a:buNone/>
              <a:defRPr sz="2800" b="1" i="0" u="none" strike="noStrike" cap="none">
                <a:solidFill>
                  <a:schemeClr val="dk1"/>
                </a:solidFill>
                <a:latin typeface="Barlow Condensed"/>
                <a:ea typeface="Barlow Condensed"/>
                <a:cs typeface="Barlow Condensed"/>
                <a:sym typeface="Barlow Condensed"/>
              </a:defRPr>
            </a:lvl5pPr>
            <a:lvl6pPr marR="0" lvl="5" algn="l" rtl="0">
              <a:lnSpc>
                <a:spcPct val="100000"/>
              </a:lnSpc>
              <a:spcBef>
                <a:spcPts val="0"/>
              </a:spcBef>
              <a:spcAft>
                <a:spcPts val="0"/>
              </a:spcAft>
              <a:buClr>
                <a:schemeClr val="dk1"/>
              </a:buClr>
              <a:buSzPts val="2800"/>
              <a:buFont typeface="Barlow Condensed"/>
              <a:buNone/>
              <a:defRPr sz="2800" b="1" i="0" u="none" strike="noStrike" cap="none">
                <a:solidFill>
                  <a:schemeClr val="dk1"/>
                </a:solidFill>
                <a:latin typeface="Barlow Condensed"/>
                <a:ea typeface="Barlow Condensed"/>
                <a:cs typeface="Barlow Condensed"/>
                <a:sym typeface="Barlow Condensed"/>
              </a:defRPr>
            </a:lvl6pPr>
            <a:lvl7pPr marR="0" lvl="6" algn="l" rtl="0">
              <a:lnSpc>
                <a:spcPct val="100000"/>
              </a:lnSpc>
              <a:spcBef>
                <a:spcPts val="0"/>
              </a:spcBef>
              <a:spcAft>
                <a:spcPts val="0"/>
              </a:spcAft>
              <a:buClr>
                <a:schemeClr val="dk1"/>
              </a:buClr>
              <a:buSzPts val="2800"/>
              <a:buFont typeface="Barlow Condensed"/>
              <a:buNone/>
              <a:defRPr sz="2800" b="1" i="0" u="none" strike="noStrike" cap="none">
                <a:solidFill>
                  <a:schemeClr val="dk1"/>
                </a:solidFill>
                <a:latin typeface="Barlow Condensed"/>
                <a:ea typeface="Barlow Condensed"/>
                <a:cs typeface="Barlow Condensed"/>
                <a:sym typeface="Barlow Condensed"/>
              </a:defRPr>
            </a:lvl7pPr>
            <a:lvl8pPr marR="0" lvl="7" algn="l" rtl="0">
              <a:lnSpc>
                <a:spcPct val="100000"/>
              </a:lnSpc>
              <a:spcBef>
                <a:spcPts val="0"/>
              </a:spcBef>
              <a:spcAft>
                <a:spcPts val="0"/>
              </a:spcAft>
              <a:buClr>
                <a:schemeClr val="dk1"/>
              </a:buClr>
              <a:buSzPts val="2800"/>
              <a:buFont typeface="Barlow Condensed"/>
              <a:buNone/>
              <a:defRPr sz="2800" b="1" i="0" u="none" strike="noStrike" cap="none">
                <a:solidFill>
                  <a:schemeClr val="dk1"/>
                </a:solidFill>
                <a:latin typeface="Barlow Condensed"/>
                <a:ea typeface="Barlow Condensed"/>
                <a:cs typeface="Barlow Condensed"/>
                <a:sym typeface="Barlow Condensed"/>
              </a:defRPr>
            </a:lvl8pPr>
            <a:lvl9pPr marR="0" lvl="8" algn="l" rtl="0">
              <a:lnSpc>
                <a:spcPct val="100000"/>
              </a:lnSpc>
              <a:spcBef>
                <a:spcPts val="0"/>
              </a:spcBef>
              <a:spcAft>
                <a:spcPts val="0"/>
              </a:spcAft>
              <a:buClr>
                <a:schemeClr val="dk1"/>
              </a:buClr>
              <a:buSzPts val="2800"/>
              <a:buFont typeface="Barlow Condensed"/>
              <a:buNone/>
              <a:defRPr sz="2800" b="1" i="0" u="none" strike="noStrike" cap="none">
                <a:solidFill>
                  <a:schemeClr val="dk1"/>
                </a:solidFill>
                <a:latin typeface="Barlow Condensed"/>
                <a:ea typeface="Barlow Condensed"/>
                <a:cs typeface="Barlow Condensed"/>
                <a:sym typeface="Barlow Condensed"/>
              </a:defRPr>
            </a:lvl9pPr>
          </a:lstStyle>
          <a:p>
            <a:pPr algn="ctr"/>
            <a:r>
              <a:rPr lang="en-IN" sz="3200" spc="50" dirty="0">
                <a:ln w="9525" cmpd="sng">
                  <a:solidFill>
                    <a:schemeClr val="accent1"/>
                  </a:solidFill>
                  <a:prstDash val="solid"/>
                </a:ln>
                <a:solidFill>
                  <a:srgbClr val="70AD47">
                    <a:tint val="1000"/>
                  </a:srgbClr>
                </a:solidFill>
                <a:effectLst>
                  <a:glow rad="38100">
                    <a:schemeClr val="accent1">
                      <a:alpha val="40000"/>
                    </a:schemeClr>
                  </a:glow>
                </a:effectLst>
              </a:rPr>
              <a:t>Machine Learning Algorithms used for </a:t>
            </a:r>
            <a:r>
              <a:rPr lang="en-IN" sz="3200" spc="50" dirty="0" smtClean="0">
                <a:ln w="9525" cmpd="sng">
                  <a:solidFill>
                    <a:schemeClr val="accent1"/>
                  </a:solidFill>
                  <a:prstDash val="solid"/>
                </a:ln>
                <a:solidFill>
                  <a:srgbClr val="70AD47">
                    <a:tint val="1000"/>
                  </a:srgbClr>
                </a:solidFill>
                <a:effectLst>
                  <a:glow rad="38100">
                    <a:schemeClr val="accent1">
                      <a:alpha val="40000"/>
                    </a:schemeClr>
                  </a:glow>
                </a:effectLst>
              </a:rPr>
              <a:t>Dataset-II</a:t>
            </a:r>
            <a:endParaRPr lang="en-IN" sz="3200"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23162944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150" y="1305065"/>
            <a:ext cx="7397700" cy="606900"/>
          </a:xfrm>
        </p:spPr>
        <p:txBody>
          <a:bodyPr/>
          <a:lstStyle/>
          <a:p>
            <a:pPr algn="ctr"/>
            <a:r>
              <a:rPr lang="en-IN" sz="6600" dirty="0" smtClean="0"/>
              <a:t>RESULTS AND DISCUSSION</a:t>
            </a:r>
            <a:endParaRPr lang="en-IN" sz="6600" dirty="0"/>
          </a:p>
        </p:txBody>
      </p:sp>
    </p:spTree>
    <p:extLst>
      <p:ext uri="{BB962C8B-B14F-4D97-AF65-F5344CB8AC3E}">
        <p14:creationId xmlns:p14="http://schemas.microsoft.com/office/powerpoint/2010/main" val="13675150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4916" y="355084"/>
            <a:ext cx="8154167" cy="369332"/>
          </a:xfrm>
        </p:spPr>
        <p:txBody>
          <a:bodyPr/>
          <a:lstStyle/>
          <a:p>
            <a:pPr algn="ctr"/>
            <a:r>
              <a:rPr lang="en-IN" sz="2400" b="1" dirty="0">
                <a:latin typeface="Arial" panose="020B0604020202020204" pitchFamily="34" charset="0"/>
                <a:cs typeface="Arial" panose="020B0604020202020204" pitchFamily="34" charset="0"/>
              </a:rPr>
              <a:t>Results of Dataset -I</a:t>
            </a:r>
            <a:endParaRPr lang="en-IN" sz="2400" b="1" dirty="0">
              <a:latin typeface="Arial" panose="020B0604020202020204" pitchFamily="34" charset="0"/>
              <a:cs typeface="Arial" panose="020B0604020202020204" pitchFamily="34" charset="0"/>
            </a:endParaRPr>
          </a:p>
        </p:txBody>
      </p:sp>
      <p:sp>
        <p:nvSpPr>
          <p:cNvPr id="3" name="Subtitle 2"/>
          <p:cNvSpPr>
            <a:spLocks noGrp="1"/>
          </p:cNvSpPr>
          <p:nvPr>
            <p:ph type="subTitle" idx="4"/>
          </p:nvPr>
        </p:nvSpPr>
        <p:spPr>
          <a:xfrm>
            <a:off x="2753032" y="3971416"/>
            <a:ext cx="3917156" cy="637097"/>
          </a:xfrm>
        </p:spPr>
        <p:txBody>
          <a:bodyPr/>
          <a:lstStyle/>
          <a:p>
            <a:pPr marL="178594" indent="-178594" algn="ctr">
              <a:buFont typeface="Arial" panose="020B0604020202020204" pitchFamily="34" charset="0"/>
              <a:buChar char="•"/>
            </a:pPr>
            <a:r>
              <a:rPr lang="en-US" dirty="0"/>
              <a:t>Figure 1</a:t>
            </a:r>
            <a:r>
              <a:rPr lang="en-US" dirty="0" smtClean="0"/>
              <a:t> </a:t>
            </a:r>
            <a:r>
              <a:rPr lang="en-US" dirty="0"/>
              <a:t>– Acoustic Data and Time to Failure: 1% Sampled Data (Dataset – I)</a:t>
            </a:r>
            <a:endParaRPr lang="en-IN" dirty="0">
              <a:solidFill>
                <a:schemeClr val="accent6"/>
              </a:solidFill>
            </a:endParaRPr>
          </a:p>
        </p:txBody>
      </p:sp>
      <p:pic>
        <p:nvPicPr>
          <p:cNvPr id="9" name="Picture 8">
            <a:extLst>
              <a:ext uri="{FF2B5EF4-FFF2-40B4-BE49-F238E27FC236}">
                <a16:creationId xmlns:a16="http://schemas.microsoft.com/office/drawing/2014/main" id="{38177586-5244-45AE-A865-1706896F8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032" y="983381"/>
            <a:ext cx="6794091" cy="3028179"/>
          </a:xfrm>
          <a:prstGeom prst="rect">
            <a:avLst/>
          </a:prstGeom>
        </p:spPr>
      </p:pic>
    </p:spTree>
    <p:extLst>
      <p:ext uri="{BB962C8B-B14F-4D97-AF65-F5344CB8AC3E}">
        <p14:creationId xmlns:p14="http://schemas.microsoft.com/office/powerpoint/2010/main" val="18590388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Explanation for figure </a:t>
            </a:r>
            <a:r>
              <a:rPr lang="en-IN" dirty="0" smtClean="0"/>
              <a:t>1:</a:t>
            </a:r>
            <a:endParaRPr lang="en-IN" dirty="0"/>
          </a:p>
        </p:txBody>
      </p:sp>
      <p:sp>
        <p:nvSpPr>
          <p:cNvPr id="3" name="Subtitle 2"/>
          <p:cNvSpPr>
            <a:spLocks noGrp="1"/>
          </p:cNvSpPr>
          <p:nvPr>
            <p:ph type="subTitle" idx="1"/>
          </p:nvPr>
        </p:nvSpPr>
        <p:spPr>
          <a:xfrm>
            <a:off x="634567" y="1286233"/>
            <a:ext cx="8312788" cy="3057300"/>
          </a:xfrm>
        </p:spPr>
        <p:txBody>
          <a:bodyPr/>
          <a:lstStyle/>
          <a:p>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graph shows 1% of evenly sampled data from a dataset containing approximately 5,00,00,000 entries. </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It was observed that right before the Earthquake. i.e., Vertical blue line (TTF tends to 0) there is a spike in seismic activities. the red line. </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dataset contained approximately 65,00,00,000 rows/data-points</a:t>
            </a:r>
            <a:r>
              <a:rPr lang="en-US" dirty="0" smtClean="0">
                <a:latin typeface="Arial" panose="020B0604020202020204" pitchFamily="34" charset="0"/>
                <a:cs typeface="Arial" panose="020B0604020202020204" pitchFamily="34" charset="0"/>
              </a:rPr>
              <a:t>.</a:t>
            </a:r>
          </a:p>
          <a:p>
            <a:r>
              <a:rPr lang="en-US" dirty="0" smtClean="0">
                <a:latin typeface="Arial" panose="020B0604020202020204" pitchFamily="34" charset="0"/>
                <a:cs typeface="Arial" panose="020B0604020202020204" pitchFamily="34" charset="0"/>
              </a:rPr>
              <a:t>Due </a:t>
            </a:r>
            <a:r>
              <a:rPr lang="en-US" dirty="0">
                <a:latin typeface="Arial" panose="020B0604020202020204" pitchFamily="34" charset="0"/>
                <a:cs typeface="Arial" panose="020B0604020202020204" pitchFamily="34" charset="0"/>
              </a:rPr>
              <a:t>to lack of computation power, we were able to visualize only a window of dataset at a time. After plotting all the windows, a pattern was observed. A spike in seismic activity was followed by a large quake. </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This </a:t>
            </a:r>
            <a:r>
              <a:rPr lang="en-US" dirty="0">
                <a:latin typeface="Arial" panose="020B0604020202020204" pitchFamily="34" charset="0"/>
                <a:cs typeface="Arial" panose="020B0604020202020204" pitchFamily="34" charset="0"/>
              </a:rPr>
              <a:t>is the result of Exploratory Data Analysis (EDA). Following this result were many follow up questions like, Is the interval constant? or are any other factors affecting this pattern? </a:t>
            </a:r>
            <a:endParaRPr lang="en-US" dirty="0" smtClean="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Machine learning models will help us understand these patterns more deeply and generate a pattern that will help us predict Earthquakes.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82939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4081" y="122584"/>
            <a:ext cx="6719400" cy="530700"/>
          </a:xfrm>
        </p:spPr>
        <p:txBody>
          <a:bodyPr/>
          <a:lstStyle/>
          <a:p>
            <a:pPr algn="ctr"/>
            <a:r>
              <a:rPr lang="en-IN" dirty="0" smtClean="0"/>
              <a:t>Results of Dataset -I</a:t>
            </a:r>
            <a:endParaRPr lang="en-IN" dirty="0"/>
          </a:p>
        </p:txBody>
      </p:sp>
      <p:sp>
        <p:nvSpPr>
          <p:cNvPr id="3" name="Subtitle 2"/>
          <p:cNvSpPr>
            <a:spLocks noGrp="1"/>
          </p:cNvSpPr>
          <p:nvPr>
            <p:ph type="subTitle" idx="1"/>
          </p:nvPr>
        </p:nvSpPr>
        <p:spPr>
          <a:xfrm>
            <a:off x="464214" y="4019442"/>
            <a:ext cx="8237334" cy="393179"/>
          </a:xfrm>
        </p:spPr>
        <p:txBody>
          <a:bodyPr/>
          <a:lstStyle/>
          <a:p>
            <a:pPr marL="114300" indent="0" algn="ctr">
              <a:buNone/>
            </a:pPr>
            <a:r>
              <a:rPr lang="en-US" sz="1600" b="1" dirty="0" smtClean="0">
                <a:latin typeface="Arial" panose="020B0604020202020204" pitchFamily="34" charset="0"/>
                <a:cs typeface="Arial" panose="020B0604020202020204" pitchFamily="34" charset="0"/>
              </a:rPr>
              <a:t>Figure 2 : Result </a:t>
            </a:r>
            <a:r>
              <a:rPr lang="en-US" sz="1600" b="1" dirty="0">
                <a:latin typeface="Arial" panose="020B0604020202020204" pitchFamily="34" charset="0"/>
                <a:cs typeface="Arial" panose="020B0604020202020204" pitchFamily="34" charset="0"/>
              </a:rPr>
              <a:t>Visualization of ML Algorithms used for Dataset – I </a:t>
            </a:r>
            <a:endParaRPr lang="en-US" sz="1600" b="1" dirty="0" smtClean="0">
              <a:latin typeface="Arial" panose="020B0604020202020204" pitchFamily="34" charset="0"/>
              <a:cs typeface="Arial" panose="020B0604020202020204" pitchFamily="34" charset="0"/>
            </a:endParaRPr>
          </a:p>
          <a:p>
            <a:pPr marL="114300" indent="0" algn="ctr">
              <a:buNone/>
            </a:pPr>
            <a:r>
              <a:rPr lang="en-US" sz="1600" b="1" dirty="0" smtClean="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Acoustic data vs Time to Failure]: Actual values vs Predicted values</a:t>
            </a:r>
            <a:endParaRPr lang="en-IN" sz="1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333" y="539750"/>
            <a:ext cx="2477729" cy="325911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1062" y="709125"/>
            <a:ext cx="2505127" cy="321613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8791" y="1314590"/>
            <a:ext cx="3372410" cy="2309436"/>
          </a:xfrm>
          <a:prstGeom prst="rect">
            <a:avLst/>
          </a:prstGeom>
        </p:spPr>
      </p:pic>
    </p:spTree>
    <p:extLst>
      <p:ext uri="{BB962C8B-B14F-4D97-AF65-F5344CB8AC3E}">
        <p14:creationId xmlns:p14="http://schemas.microsoft.com/office/powerpoint/2010/main" val="29044277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00224" y="539500"/>
            <a:ext cx="7397700" cy="606900"/>
          </a:xfrm>
        </p:spPr>
        <p:txBody>
          <a:bodyPr/>
          <a:lstStyle/>
          <a:p>
            <a:r>
              <a:rPr lang="en-IN" dirty="0" smtClean="0"/>
              <a:t>Explanation for figure 2:</a:t>
            </a:r>
            <a:endParaRPr lang="en-IN" dirty="0"/>
          </a:p>
        </p:txBody>
      </p:sp>
      <p:sp>
        <p:nvSpPr>
          <p:cNvPr id="3" name="Subtitle 2"/>
          <p:cNvSpPr>
            <a:spLocks noGrp="1"/>
          </p:cNvSpPr>
          <p:nvPr>
            <p:ph type="subTitle" idx="4294967295"/>
          </p:nvPr>
        </p:nvSpPr>
        <p:spPr>
          <a:xfrm>
            <a:off x="712788" y="1146400"/>
            <a:ext cx="7000875" cy="3057525"/>
          </a:xfrm>
        </p:spPr>
        <p:txBody>
          <a:bodyPr/>
          <a:lstStyle/>
          <a:p>
            <a:r>
              <a:rPr lang="en-US" sz="1800" dirty="0">
                <a:latin typeface="Arial" panose="020B0604020202020204" pitchFamily="34" charset="0"/>
                <a:cs typeface="Arial" panose="020B0604020202020204" pitchFamily="34" charset="0"/>
              </a:rPr>
              <a:t>These graphs show performance of Random Forest, Support Vector and Kernel Ridge Regression with respect to the actual values. </a:t>
            </a:r>
            <a:endParaRPr lang="en-US" sz="1800" dirty="0" smtClean="0">
              <a:latin typeface="Arial" panose="020B0604020202020204" pitchFamily="34" charset="0"/>
              <a:cs typeface="Arial" panose="020B0604020202020204" pitchFamily="34" charset="0"/>
            </a:endParaRPr>
          </a:p>
          <a:p>
            <a:r>
              <a:rPr lang="en-US" sz="1800" dirty="0" smtClean="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Limits of X and Y axis were set according to the range of time to failure which ranges between 0 and 20. </a:t>
            </a:r>
            <a:endParaRPr lang="en-US" sz="1800" dirty="0" smtClean="0">
              <a:latin typeface="Arial" panose="020B0604020202020204" pitchFamily="34" charset="0"/>
              <a:cs typeface="Arial" panose="020B0604020202020204" pitchFamily="34" charset="0"/>
            </a:endParaRPr>
          </a:p>
          <a:p>
            <a:r>
              <a:rPr lang="en-US" sz="1800" dirty="0" smtClean="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Plots clearly state that Random Forest performed the best amongst the three. It is difficult to make out from the plots which one of KR and SVR performed better. RF beats all the three with significant margin</a:t>
            </a:r>
            <a:r>
              <a:rPr lang="en-US" sz="1800" dirty="0" smtClean="0">
                <a:latin typeface="Arial" panose="020B0604020202020204" pitchFamily="34" charset="0"/>
                <a:cs typeface="Arial" panose="020B0604020202020204" pitchFamily="34" charset="0"/>
              </a:rPr>
              <a:t>.</a:t>
            </a:r>
          </a:p>
          <a:p>
            <a:r>
              <a:rPr lang="en-US" sz="1800" dirty="0" smtClean="0">
                <a:latin typeface="Arial" panose="020B0604020202020204" pitchFamily="34" charset="0"/>
                <a:cs typeface="Arial" panose="020B0604020202020204" pitchFamily="34" charset="0"/>
              </a:rPr>
              <a:t>Therefore</a:t>
            </a:r>
            <a:r>
              <a:rPr lang="en-US" sz="1800" dirty="0">
                <a:latin typeface="Arial" panose="020B0604020202020204" pitchFamily="34" charset="0"/>
                <a:cs typeface="Arial" panose="020B0604020202020204" pitchFamily="34" charset="0"/>
              </a:rPr>
              <a:t>, with the help of performance metric R-Squared we can say that Kernel Ridge performed a little better than SVR.</a:t>
            </a:r>
            <a:endParaRPr lang="en-I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90959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925" y="36900"/>
            <a:ext cx="6719400" cy="530700"/>
          </a:xfrm>
        </p:spPr>
        <p:txBody>
          <a:bodyPr/>
          <a:lstStyle/>
          <a:p>
            <a:pPr algn="ctr"/>
            <a:r>
              <a:rPr lang="en-IN" dirty="0"/>
              <a:t>Results of Dataset -I</a:t>
            </a:r>
          </a:p>
        </p:txBody>
      </p:sp>
      <p:sp>
        <p:nvSpPr>
          <p:cNvPr id="3" name="Subtitle 2"/>
          <p:cNvSpPr>
            <a:spLocks noGrp="1"/>
          </p:cNvSpPr>
          <p:nvPr>
            <p:ph type="subTitle" idx="1"/>
          </p:nvPr>
        </p:nvSpPr>
        <p:spPr/>
        <p:txBody>
          <a:bodyPr/>
          <a:lstStyle/>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774" y="647413"/>
            <a:ext cx="7450985" cy="218427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776" y="2831690"/>
            <a:ext cx="7392432" cy="2311810"/>
          </a:xfrm>
          <a:prstGeom prst="rect">
            <a:avLst/>
          </a:prstGeom>
        </p:spPr>
      </p:pic>
    </p:spTree>
    <p:extLst>
      <p:ext uri="{BB962C8B-B14F-4D97-AF65-F5344CB8AC3E}">
        <p14:creationId xmlns:p14="http://schemas.microsoft.com/office/powerpoint/2010/main" val="29860085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925" y="274400"/>
            <a:ext cx="6719400" cy="530700"/>
          </a:xfrm>
        </p:spPr>
        <p:txBody>
          <a:bodyPr/>
          <a:lstStyle/>
          <a:p>
            <a:pPr algn="ctr"/>
            <a:r>
              <a:rPr lang="en-IN" dirty="0"/>
              <a:t>Results of Dataset -I</a:t>
            </a:r>
          </a:p>
        </p:txBody>
      </p:sp>
      <p:sp>
        <p:nvSpPr>
          <p:cNvPr id="3" name="Subtitle 2"/>
          <p:cNvSpPr>
            <a:spLocks noGrp="1"/>
          </p:cNvSpPr>
          <p:nvPr>
            <p:ph type="subTitle" idx="1"/>
          </p:nvPr>
        </p:nvSpPr>
        <p:spPr>
          <a:xfrm>
            <a:off x="1104120" y="3883742"/>
            <a:ext cx="7001100" cy="3057300"/>
          </a:xfrm>
        </p:spPr>
        <p:txBody>
          <a:bodyPr/>
          <a:lstStyle/>
          <a:p>
            <a:pPr marL="114300" indent="0" algn="ctr">
              <a:buNone/>
            </a:pPr>
            <a:r>
              <a:rPr lang="en-US" sz="1800" b="1" dirty="0">
                <a:latin typeface="Arial" panose="020B0604020202020204" pitchFamily="34" charset="0"/>
                <a:cs typeface="Arial" panose="020B0604020202020204" pitchFamily="34" charset="0"/>
              </a:rPr>
              <a:t>Figure </a:t>
            </a:r>
            <a:r>
              <a:rPr lang="en-US" sz="1800" b="1" dirty="0" smtClean="0">
                <a:latin typeface="Arial" panose="020B0604020202020204" pitchFamily="34" charset="0"/>
                <a:cs typeface="Arial" panose="020B0604020202020204" pitchFamily="34" charset="0"/>
              </a:rPr>
              <a:t>3 </a:t>
            </a:r>
            <a:r>
              <a:rPr lang="en-US" sz="1800" b="1" dirty="0">
                <a:latin typeface="Arial" panose="020B0604020202020204" pitchFamily="34" charset="0"/>
                <a:cs typeface="Arial" panose="020B0604020202020204" pitchFamily="34" charset="0"/>
              </a:rPr>
              <a:t>–Waveform Visualization of actual waveform and predicted waveform for Dataset – </a:t>
            </a:r>
            <a:r>
              <a:rPr lang="en-US" sz="1800" b="1" dirty="0" smtClean="0">
                <a:latin typeface="Arial" panose="020B0604020202020204" pitchFamily="34" charset="0"/>
                <a:cs typeface="Arial" panose="020B0604020202020204" pitchFamily="34" charset="0"/>
              </a:rPr>
              <a:t>I , [ SVR , KR , RF].</a:t>
            </a:r>
            <a:endParaRPr lang="en-IN" sz="1800" b="1"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788" y="805100"/>
            <a:ext cx="7392432" cy="3078642"/>
          </a:xfrm>
          <a:prstGeom prst="rect">
            <a:avLst/>
          </a:prstGeom>
        </p:spPr>
      </p:pic>
    </p:spTree>
    <p:extLst>
      <p:ext uri="{BB962C8B-B14F-4D97-AF65-F5344CB8AC3E}">
        <p14:creationId xmlns:p14="http://schemas.microsoft.com/office/powerpoint/2010/main" val="36693320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925" y="274400"/>
            <a:ext cx="6719400" cy="530700"/>
          </a:xfrm>
        </p:spPr>
        <p:txBody>
          <a:bodyPr/>
          <a:lstStyle/>
          <a:p>
            <a:r>
              <a:rPr lang="en-IN" dirty="0"/>
              <a:t>Explanation for </a:t>
            </a:r>
            <a:r>
              <a:rPr lang="en-IN" dirty="0" smtClean="0"/>
              <a:t>Figure 3:</a:t>
            </a:r>
            <a:endParaRPr lang="en-IN" dirty="0"/>
          </a:p>
        </p:txBody>
      </p:sp>
      <p:sp>
        <p:nvSpPr>
          <p:cNvPr id="3" name="Subtitle 2"/>
          <p:cNvSpPr>
            <a:spLocks noGrp="1"/>
          </p:cNvSpPr>
          <p:nvPr>
            <p:ph type="subTitle" idx="1"/>
          </p:nvPr>
        </p:nvSpPr>
        <p:spPr>
          <a:xfrm>
            <a:off x="713224" y="1148581"/>
            <a:ext cx="7899833" cy="3728219"/>
          </a:xfrm>
        </p:spPr>
        <p:txBody>
          <a:bodyPr/>
          <a:lstStyle/>
          <a:p>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Dataset-I contained approximately 65,00,00,000 observations</a:t>
            </a:r>
            <a:r>
              <a:rPr lang="en-US" dirty="0" smtClean="0">
                <a:latin typeface="Arial" panose="020B0604020202020204" pitchFamily="34" charset="0"/>
                <a:cs typeface="Arial" panose="020B0604020202020204" pitchFamily="34" charset="0"/>
              </a:rPr>
              <a:t>.</a:t>
            </a:r>
          </a:p>
          <a:p>
            <a:r>
              <a:rPr lang="en-US" dirty="0" smtClean="0">
                <a:latin typeface="Arial" panose="020B0604020202020204" pitchFamily="34" charset="0"/>
                <a:cs typeface="Arial" panose="020B0604020202020204" pitchFamily="34" charset="0"/>
              </a:rPr>
              <a:t>Split original </a:t>
            </a:r>
            <a:r>
              <a:rPr lang="en-US" dirty="0">
                <a:latin typeface="Arial" panose="020B0604020202020204" pitchFamily="34" charset="0"/>
                <a:cs typeface="Arial" panose="020B0604020202020204" pitchFamily="34" charset="0"/>
              </a:rPr>
              <a:t>dataset containing 6500 million rows into </a:t>
            </a:r>
            <a:r>
              <a:rPr lang="en-US" dirty="0" smtClean="0">
                <a:latin typeface="Arial" panose="020B0604020202020204" pitchFamily="34" charset="0"/>
                <a:cs typeface="Arial" panose="020B0604020202020204" pitchFamily="34" charset="0"/>
              </a:rPr>
              <a:t>4096 </a:t>
            </a:r>
            <a:r>
              <a:rPr lang="en-US" dirty="0">
                <a:latin typeface="Arial" panose="020B0604020202020204" pitchFamily="34" charset="0"/>
                <a:cs typeface="Arial" panose="020B0604020202020204" pitchFamily="34" charset="0"/>
              </a:rPr>
              <a:t>data frames each containing 150000 rows. </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Single observation of X [Independent variable vector] and Y [Dependent Variable Vector] is created by taking the mean of all columns in each data frame. Therefore, both X and Y will contain </a:t>
            </a:r>
            <a:r>
              <a:rPr lang="en-US" dirty="0" smtClean="0">
                <a:latin typeface="Arial" panose="020B0604020202020204" pitchFamily="34" charset="0"/>
                <a:cs typeface="Arial" panose="020B0604020202020204" pitchFamily="34" charset="0"/>
              </a:rPr>
              <a:t>4096 </a:t>
            </a:r>
            <a:r>
              <a:rPr lang="en-US" dirty="0">
                <a:latin typeface="Arial" panose="020B0604020202020204" pitchFamily="34" charset="0"/>
                <a:cs typeface="Arial" panose="020B0604020202020204" pitchFamily="34" charset="0"/>
              </a:rPr>
              <a:t>rows. </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X data frame 13 columns [Mean, Median, skewness etc.] and 4195 rows and Y data frame contains 1 column [Time to failure] and 4195 rows. </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After applying Machine Learning algorithms on these generated X and Y, we get an output vector containing predicted time to failure values. Plotting actual vs predicted values for each algorithm we get the waveforms above. </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Waveforms confirm that Random Forest is relatively the best performer followed by Kernel Ridge and then Support Vector Regression.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1018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18" name="Title 1">
            <a:extLst>
              <a:ext uri="{FF2B5EF4-FFF2-40B4-BE49-F238E27FC236}">
                <a16:creationId xmlns:a16="http://schemas.microsoft.com/office/drawing/2014/main" id="{9FE928BF-0ED5-42BC-A408-2B01F9F114D7}"/>
              </a:ext>
            </a:extLst>
          </p:cNvPr>
          <p:cNvSpPr txBox="1">
            <a:spLocks/>
          </p:cNvSpPr>
          <p:nvPr/>
        </p:nvSpPr>
        <p:spPr>
          <a:xfrm>
            <a:off x="428625" y="523875"/>
            <a:ext cx="8154167" cy="8617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Barlow Condensed"/>
              <a:buNone/>
              <a:defRPr sz="2800" b="1" i="0" u="none" strike="noStrike" cap="none">
                <a:solidFill>
                  <a:schemeClr val="lt1"/>
                </a:solidFill>
                <a:latin typeface="Barlow Condensed"/>
                <a:ea typeface="Barlow Condensed"/>
                <a:cs typeface="Barlow Condensed"/>
                <a:sym typeface="Barlow Condensed"/>
              </a:defRPr>
            </a:lvl1pPr>
            <a:lvl2pPr marR="0" lvl="1" algn="l" rtl="0">
              <a:lnSpc>
                <a:spcPct val="100000"/>
              </a:lnSpc>
              <a:spcBef>
                <a:spcPts val="0"/>
              </a:spcBef>
              <a:spcAft>
                <a:spcPts val="0"/>
              </a:spcAft>
              <a:buClr>
                <a:schemeClr val="lt1"/>
              </a:buClr>
              <a:buSzPts val="2800"/>
              <a:buFont typeface="Barlow Condensed"/>
              <a:buNone/>
              <a:defRPr sz="2800" b="1" i="0" u="none" strike="noStrike" cap="none">
                <a:solidFill>
                  <a:schemeClr val="lt1"/>
                </a:solidFill>
                <a:latin typeface="Barlow Condensed"/>
                <a:ea typeface="Barlow Condensed"/>
                <a:cs typeface="Barlow Condensed"/>
                <a:sym typeface="Barlow Condensed"/>
              </a:defRPr>
            </a:lvl2pPr>
            <a:lvl3pPr marR="0" lvl="2" algn="l" rtl="0">
              <a:lnSpc>
                <a:spcPct val="100000"/>
              </a:lnSpc>
              <a:spcBef>
                <a:spcPts val="0"/>
              </a:spcBef>
              <a:spcAft>
                <a:spcPts val="0"/>
              </a:spcAft>
              <a:buClr>
                <a:schemeClr val="lt1"/>
              </a:buClr>
              <a:buSzPts val="2800"/>
              <a:buFont typeface="Barlow Condensed"/>
              <a:buNone/>
              <a:defRPr sz="2800" b="1" i="0" u="none" strike="noStrike" cap="none">
                <a:solidFill>
                  <a:schemeClr val="lt1"/>
                </a:solidFill>
                <a:latin typeface="Barlow Condensed"/>
                <a:ea typeface="Barlow Condensed"/>
                <a:cs typeface="Barlow Condensed"/>
                <a:sym typeface="Barlow Condensed"/>
              </a:defRPr>
            </a:lvl3pPr>
            <a:lvl4pPr marR="0" lvl="3" algn="l" rtl="0">
              <a:lnSpc>
                <a:spcPct val="100000"/>
              </a:lnSpc>
              <a:spcBef>
                <a:spcPts val="0"/>
              </a:spcBef>
              <a:spcAft>
                <a:spcPts val="0"/>
              </a:spcAft>
              <a:buClr>
                <a:schemeClr val="lt1"/>
              </a:buClr>
              <a:buSzPts val="2800"/>
              <a:buFont typeface="Barlow Condensed"/>
              <a:buNone/>
              <a:defRPr sz="2800" b="1" i="0" u="none" strike="noStrike" cap="none">
                <a:solidFill>
                  <a:schemeClr val="lt1"/>
                </a:solidFill>
                <a:latin typeface="Barlow Condensed"/>
                <a:ea typeface="Barlow Condensed"/>
                <a:cs typeface="Barlow Condensed"/>
                <a:sym typeface="Barlow Condensed"/>
              </a:defRPr>
            </a:lvl4pPr>
            <a:lvl5pPr marR="0" lvl="4" algn="l" rtl="0">
              <a:lnSpc>
                <a:spcPct val="100000"/>
              </a:lnSpc>
              <a:spcBef>
                <a:spcPts val="0"/>
              </a:spcBef>
              <a:spcAft>
                <a:spcPts val="0"/>
              </a:spcAft>
              <a:buClr>
                <a:schemeClr val="lt1"/>
              </a:buClr>
              <a:buSzPts val="2800"/>
              <a:buFont typeface="Barlow Condensed"/>
              <a:buNone/>
              <a:defRPr sz="2800" b="1" i="0" u="none" strike="noStrike" cap="none">
                <a:solidFill>
                  <a:schemeClr val="lt1"/>
                </a:solidFill>
                <a:latin typeface="Barlow Condensed"/>
                <a:ea typeface="Barlow Condensed"/>
                <a:cs typeface="Barlow Condensed"/>
                <a:sym typeface="Barlow Condensed"/>
              </a:defRPr>
            </a:lvl5pPr>
            <a:lvl6pPr marR="0" lvl="5" algn="l" rtl="0">
              <a:lnSpc>
                <a:spcPct val="100000"/>
              </a:lnSpc>
              <a:spcBef>
                <a:spcPts val="0"/>
              </a:spcBef>
              <a:spcAft>
                <a:spcPts val="0"/>
              </a:spcAft>
              <a:buClr>
                <a:schemeClr val="lt1"/>
              </a:buClr>
              <a:buSzPts val="2800"/>
              <a:buFont typeface="Barlow Condensed"/>
              <a:buNone/>
              <a:defRPr sz="2800" b="1" i="0" u="none" strike="noStrike" cap="none">
                <a:solidFill>
                  <a:schemeClr val="lt1"/>
                </a:solidFill>
                <a:latin typeface="Barlow Condensed"/>
                <a:ea typeface="Barlow Condensed"/>
                <a:cs typeface="Barlow Condensed"/>
                <a:sym typeface="Barlow Condensed"/>
              </a:defRPr>
            </a:lvl6pPr>
            <a:lvl7pPr marR="0" lvl="6" algn="l" rtl="0">
              <a:lnSpc>
                <a:spcPct val="100000"/>
              </a:lnSpc>
              <a:spcBef>
                <a:spcPts val="0"/>
              </a:spcBef>
              <a:spcAft>
                <a:spcPts val="0"/>
              </a:spcAft>
              <a:buClr>
                <a:schemeClr val="lt1"/>
              </a:buClr>
              <a:buSzPts val="2800"/>
              <a:buFont typeface="Barlow Condensed"/>
              <a:buNone/>
              <a:defRPr sz="2800" b="1" i="0" u="none" strike="noStrike" cap="none">
                <a:solidFill>
                  <a:schemeClr val="lt1"/>
                </a:solidFill>
                <a:latin typeface="Barlow Condensed"/>
                <a:ea typeface="Barlow Condensed"/>
                <a:cs typeface="Barlow Condensed"/>
                <a:sym typeface="Barlow Condensed"/>
              </a:defRPr>
            </a:lvl7pPr>
            <a:lvl8pPr marR="0" lvl="7" algn="l" rtl="0">
              <a:lnSpc>
                <a:spcPct val="100000"/>
              </a:lnSpc>
              <a:spcBef>
                <a:spcPts val="0"/>
              </a:spcBef>
              <a:spcAft>
                <a:spcPts val="0"/>
              </a:spcAft>
              <a:buClr>
                <a:schemeClr val="lt1"/>
              </a:buClr>
              <a:buSzPts val="2800"/>
              <a:buFont typeface="Barlow Condensed"/>
              <a:buNone/>
              <a:defRPr sz="2800" b="1" i="0" u="none" strike="noStrike" cap="none">
                <a:solidFill>
                  <a:schemeClr val="lt1"/>
                </a:solidFill>
                <a:latin typeface="Barlow Condensed"/>
                <a:ea typeface="Barlow Condensed"/>
                <a:cs typeface="Barlow Condensed"/>
                <a:sym typeface="Barlow Condensed"/>
              </a:defRPr>
            </a:lvl8pPr>
            <a:lvl9pPr marR="0" lvl="8" algn="l" rtl="0">
              <a:lnSpc>
                <a:spcPct val="100000"/>
              </a:lnSpc>
              <a:spcBef>
                <a:spcPts val="0"/>
              </a:spcBef>
              <a:spcAft>
                <a:spcPts val="0"/>
              </a:spcAft>
              <a:buClr>
                <a:schemeClr val="lt1"/>
              </a:buClr>
              <a:buSzPts val="2800"/>
              <a:buFont typeface="Barlow Condensed"/>
              <a:buNone/>
              <a:defRPr sz="2800" b="1" i="0" u="none" strike="noStrike" cap="none">
                <a:solidFill>
                  <a:schemeClr val="lt1"/>
                </a:solidFill>
                <a:latin typeface="Barlow Condensed"/>
                <a:ea typeface="Barlow Condensed"/>
                <a:cs typeface="Barlow Condensed"/>
                <a:sym typeface="Barlow Condensed"/>
              </a:defRPr>
            </a:lvl9pPr>
          </a:lstStyle>
          <a:p>
            <a:pPr algn="ctr"/>
            <a:r>
              <a:rPr lang="en-IN" sz="3200" dirty="0">
                <a:ln w="22225">
                  <a:solidFill>
                    <a:schemeClr val="accent2"/>
                  </a:solidFill>
                  <a:prstDash val="solid"/>
                </a:ln>
                <a:solidFill>
                  <a:schemeClr val="accent2">
                    <a:lumMod val="40000"/>
                    <a:lumOff val="60000"/>
                  </a:schemeClr>
                </a:solidFill>
              </a:rPr>
              <a:t>What is an Earthquake?</a:t>
            </a:r>
            <a:br>
              <a:rPr lang="en-IN" sz="3200" dirty="0">
                <a:ln w="22225">
                  <a:solidFill>
                    <a:schemeClr val="accent2"/>
                  </a:solidFill>
                  <a:prstDash val="solid"/>
                </a:ln>
                <a:solidFill>
                  <a:schemeClr val="accent2">
                    <a:lumMod val="40000"/>
                    <a:lumOff val="60000"/>
                  </a:schemeClr>
                </a:solidFill>
              </a:rPr>
            </a:br>
            <a:endParaRPr lang="en-IN" sz="3200" dirty="0">
              <a:ln w="22225">
                <a:solidFill>
                  <a:schemeClr val="accent2"/>
                </a:solidFill>
                <a:prstDash val="solid"/>
              </a:ln>
              <a:solidFill>
                <a:schemeClr val="accent2">
                  <a:lumMod val="40000"/>
                  <a:lumOff val="60000"/>
                </a:schemeClr>
              </a:solidFill>
            </a:endParaRPr>
          </a:p>
        </p:txBody>
      </p:sp>
      <p:sp>
        <p:nvSpPr>
          <p:cNvPr id="19" name="Subtitle 2">
            <a:extLst>
              <a:ext uri="{FF2B5EF4-FFF2-40B4-BE49-F238E27FC236}">
                <a16:creationId xmlns:a16="http://schemas.microsoft.com/office/drawing/2014/main" id="{2AE16E48-BE7D-4B8C-BD6C-FA4DA1867FC1}"/>
              </a:ext>
            </a:extLst>
          </p:cNvPr>
          <p:cNvSpPr txBox="1">
            <a:spLocks/>
          </p:cNvSpPr>
          <p:nvPr/>
        </p:nvSpPr>
        <p:spPr>
          <a:xfrm>
            <a:off x="487680" y="1476375"/>
            <a:ext cx="4380362" cy="2615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1pPr>
            <a:lvl2pPr marL="914400" marR="0" lvl="1"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2pPr>
            <a:lvl3pPr marL="1371600" marR="0" lvl="2"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3pPr>
            <a:lvl4pPr marL="1828800" marR="0" lvl="3"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4pPr>
            <a:lvl5pPr marL="2286000" marR="0" lvl="4"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5pPr>
            <a:lvl6pPr marL="2743200" marR="0" lvl="5"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6pPr>
            <a:lvl7pPr marL="3200400" marR="0" lvl="6"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7pPr>
            <a:lvl8pPr marL="3657600" marR="0" lvl="7"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8pPr>
            <a:lvl9pPr marL="4114800" marR="0" lvl="8" indent="-317500" algn="l" rtl="0">
              <a:lnSpc>
                <a:spcPct val="115000"/>
              </a:lnSpc>
              <a:spcBef>
                <a:spcPts val="1600"/>
              </a:spcBef>
              <a:spcAft>
                <a:spcPts val="160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9pPr>
          </a:lstStyle>
          <a:p>
            <a:pPr marL="285750" indent="-285750">
              <a:buFont typeface="Arial" panose="020B0604020202020204" pitchFamily="34" charset="0"/>
              <a:buChar char="•"/>
            </a:pPr>
            <a:r>
              <a:rPr lang="en-IN" sz="1750" dirty="0">
                <a:solidFill>
                  <a:schemeClr val="bg2">
                    <a:lumMod val="20000"/>
                    <a:lumOff val="80000"/>
                  </a:schemeClr>
                </a:solidFill>
              </a:rPr>
              <a:t>An </a:t>
            </a:r>
            <a:r>
              <a:rPr lang="en-IN" sz="1750" dirty="0">
                <a:solidFill>
                  <a:schemeClr val="bg2">
                    <a:lumMod val="20000"/>
                    <a:lumOff val="80000"/>
                  </a:schemeClr>
                </a:solidFill>
                <a:hlinkClick r:id="rId3">
                  <a:extLst>
                    <a:ext uri="{A12FA001-AC4F-418D-AE19-62706E023703}">
                      <ahyp:hlinkClr xmlns:ahyp="http://schemas.microsoft.com/office/drawing/2018/hyperlinkcolor" xmlns="" val="tx"/>
                    </a:ext>
                  </a:extLst>
                </a:hlinkClick>
              </a:rPr>
              <a:t>earthquake</a:t>
            </a:r>
            <a:r>
              <a:rPr lang="en-IN" sz="1750" dirty="0">
                <a:solidFill>
                  <a:schemeClr val="bg2">
                    <a:lumMod val="20000"/>
                    <a:lumOff val="80000"/>
                  </a:schemeClr>
                </a:solidFill>
              </a:rPr>
              <a:t> is caused by a sudden </a:t>
            </a:r>
            <a:r>
              <a:rPr lang="en-IN" sz="1750" dirty="0">
                <a:solidFill>
                  <a:schemeClr val="bg2">
                    <a:lumMod val="20000"/>
                    <a:lumOff val="80000"/>
                  </a:schemeClr>
                </a:solidFill>
                <a:hlinkClick r:id="rId4">
                  <a:extLst>
                    <a:ext uri="{A12FA001-AC4F-418D-AE19-62706E023703}">
                      <ahyp:hlinkClr xmlns:ahyp="http://schemas.microsoft.com/office/drawing/2018/hyperlinkcolor" xmlns="" val="tx"/>
                    </a:ext>
                  </a:extLst>
                </a:hlinkClick>
              </a:rPr>
              <a:t>slip</a:t>
            </a:r>
            <a:r>
              <a:rPr lang="en-IN" sz="1750" dirty="0">
                <a:solidFill>
                  <a:schemeClr val="bg2">
                    <a:lumMod val="20000"/>
                    <a:lumOff val="80000"/>
                  </a:schemeClr>
                </a:solidFill>
              </a:rPr>
              <a:t> on a </a:t>
            </a:r>
            <a:r>
              <a:rPr lang="en-IN" sz="1750" dirty="0">
                <a:solidFill>
                  <a:schemeClr val="bg2">
                    <a:lumMod val="20000"/>
                    <a:lumOff val="80000"/>
                  </a:schemeClr>
                </a:solidFill>
                <a:hlinkClick r:id="rId5">
                  <a:extLst>
                    <a:ext uri="{A12FA001-AC4F-418D-AE19-62706E023703}">
                      <ahyp:hlinkClr xmlns:ahyp="http://schemas.microsoft.com/office/drawing/2018/hyperlinkcolor" xmlns="" val="tx"/>
                    </a:ext>
                  </a:extLst>
                </a:hlinkClick>
              </a:rPr>
              <a:t>fault</a:t>
            </a:r>
            <a:r>
              <a:rPr lang="en-IN" sz="1750" dirty="0">
                <a:solidFill>
                  <a:schemeClr val="bg2">
                    <a:lumMod val="20000"/>
                    <a:lumOff val="80000"/>
                  </a:schemeClr>
                </a:solidFill>
              </a:rPr>
              <a:t>. </a:t>
            </a:r>
          </a:p>
          <a:p>
            <a:pPr marL="285750" indent="-285750">
              <a:buFont typeface="Arial" panose="020B0604020202020204" pitchFamily="34" charset="0"/>
              <a:buChar char="•"/>
            </a:pPr>
            <a:r>
              <a:rPr lang="en-IN" sz="1750" dirty="0">
                <a:solidFill>
                  <a:schemeClr val="bg2">
                    <a:lumMod val="20000"/>
                    <a:lumOff val="80000"/>
                  </a:schemeClr>
                </a:solidFill>
              </a:rPr>
              <a:t>The </a:t>
            </a:r>
            <a:r>
              <a:rPr lang="en-IN" sz="1750" dirty="0">
                <a:solidFill>
                  <a:schemeClr val="bg2">
                    <a:lumMod val="20000"/>
                    <a:lumOff val="80000"/>
                  </a:schemeClr>
                </a:solidFill>
                <a:hlinkClick r:id="rId6">
                  <a:extLst>
                    <a:ext uri="{A12FA001-AC4F-418D-AE19-62706E023703}">
                      <ahyp:hlinkClr xmlns:ahyp="http://schemas.microsoft.com/office/drawing/2018/hyperlinkcolor" xmlns="" val="tx"/>
                    </a:ext>
                  </a:extLst>
                </a:hlinkClick>
              </a:rPr>
              <a:t>tectonic plates</a:t>
            </a:r>
            <a:r>
              <a:rPr lang="en-IN" sz="1750" dirty="0">
                <a:solidFill>
                  <a:schemeClr val="bg2">
                    <a:lumMod val="20000"/>
                    <a:lumOff val="80000"/>
                  </a:schemeClr>
                </a:solidFill>
              </a:rPr>
              <a:t> are always slowly moving, but they get stuck at their edges due to friction. </a:t>
            </a:r>
          </a:p>
          <a:p>
            <a:pPr marL="285750" indent="-285750">
              <a:buFont typeface="Arial" panose="020B0604020202020204" pitchFamily="34" charset="0"/>
              <a:buChar char="•"/>
            </a:pPr>
            <a:r>
              <a:rPr lang="en-IN" sz="1750" dirty="0">
                <a:solidFill>
                  <a:schemeClr val="bg2">
                    <a:lumMod val="20000"/>
                    <a:lumOff val="80000"/>
                  </a:schemeClr>
                </a:solidFill>
              </a:rPr>
              <a:t>When the </a:t>
            </a:r>
            <a:r>
              <a:rPr lang="en-IN" sz="1750" dirty="0">
                <a:solidFill>
                  <a:schemeClr val="bg2">
                    <a:lumMod val="20000"/>
                    <a:lumOff val="80000"/>
                  </a:schemeClr>
                </a:solidFill>
                <a:hlinkClick r:id="rId7">
                  <a:extLst>
                    <a:ext uri="{A12FA001-AC4F-418D-AE19-62706E023703}">
                      <ahyp:hlinkClr xmlns:ahyp="http://schemas.microsoft.com/office/drawing/2018/hyperlinkcolor" xmlns="" val="tx"/>
                    </a:ext>
                  </a:extLst>
                </a:hlinkClick>
              </a:rPr>
              <a:t>stress</a:t>
            </a:r>
            <a:r>
              <a:rPr lang="en-IN" sz="1750" dirty="0">
                <a:solidFill>
                  <a:schemeClr val="bg2">
                    <a:lumMod val="20000"/>
                    <a:lumOff val="80000"/>
                  </a:schemeClr>
                </a:solidFill>
              </a:rPr>
              <a:t> on the edge overcomes the friction, there is an earthquake that releases energy in waves that travel through the earth's crust</a:t>
            </a:r>
          </a:p>
          <a:p>
            <a:r>
              <a:rPr lang="en-IN" sz="1750" dirty="0">
                <a:solidFill>
                  <a:schemeClr val="bg2">
                    <a:lumMod val="20000"/>
                    <a:lumOff val="80000"/>
                  </a:schemeClr>
                </a:solidFill>
              </a:rPr>
              <a:t>					</a:t>
            </a:r>
          </a:p>
          <a:p>
            <a:endParaRPr lang="en-IN" dirty="0">
              <a:solidFill>
                <a:schemeClr val="bg2">
                  <a:lumMod val="20000"/>
                  <a:lumOff val="80000"/>
                </a:schemeClr>
              </a:solidFill>
            </a:endParaRPr>
          </a:p>
        </p:txBody>
      </p:sp>
      <p:pic>
        <p:nvPicPr>
          <p:cNvPr id="13" name="Picture 12">
            <a:extLst>
              <a:ext uri="{FF2B5EF4-FFF2-40B4-BE49-F238E27FC236}">
                <a16:creationId xmlns:a16="http://schemas.microsoft.com/office/drawing/2014/main" id="{FB381B54-1A39-48AD-914A-200A2888F79B}"/>
              </a:ext>
            </a:extLst>
          </p:cNvPr>
          <p:cNvPicPr>
            <a:picLocks noChangeAspect="1"/>
          </p:cNvPicPr>
          <p:nvPr/>
        </p:nvPicPr>
        <p:blipFill>
          <a:blip r:embed="rId8"/>
          <a:stretch>
            <a:fillRect/>
          </a:stretch>
        </p:blipFill>
        <p:spPr>
          <a:xfrm>
            <a:off x="5513070" y="1580079"/>
            <a:ext cx="2747010" cy="1983341"/>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924" y="126545"/>
            <a:ext cx="6719400" cy="530700"/>
          </a:xfrm>
        </p:spPr>
        <p:txBody>
          <a:bodyPr/>
          <a:lstStyle/>
          <a:p>
            <a:pPr algn="ctr"/>
            <a:r>
              <a:rPr lang="en-IN" dirty="0"/>
              <a:t>Results of Dataset -</a:t>
            </a:r>
            <a:r>
              <a:rPr lang="en-IN" dirty="0" smtClean="0"/>
              <a:t>II</a:t>
            </a:r>
            <a:endParaRPr lang="en-IN" dirty="0"/>
          </a:p>
        </p:txBody>
      </p:sp>
      <p:sp>
        <p:nvSpPr>
          <p:cNvPr id="3" name="Subtitle 2"/>
          <p:cNvSpPr>
            <a:spLocks noGrp="1"/>
          </p:cNvSpPr>
          <p:nvPr>
            <p:ph type="subTitle" idx="1"/>
          </p:nvPr>
        </p:nvSpPr>
        <p:spPr>
          <a:xfrm>
            <a:off x="854073" y="4089174"/>
            <a:ext cx="7001100" cy="774423"/>
          </a:xfrm>
        </p:spPr>
        <p:txBody>
          <a:bodyPr/>
          <a:lstStyle/>
          <a:p>
            <a:pPr marL="114300" indent="0" algn="ctr">
              <a:buNone/>
            </a:pPr>
            <a:r>
              <a:rPr lang="en-US" b="1" dirty="0"/>
              <a:t>Figure 4</a:t>
            </a:r>
            <a:r>
              <a:rPr lang="en-US" b="1" dirty="0" smtClean="0"/>
              <a:t>– </a:t>
            </a:r>
            <a:r>
              <a:rPr lang="en-US" b="1" dirty="0"/>
              <a:t>Earthquake affected areas using Dataset – II </a:t>
            </a:r>
            <a:endParaRPr lang="en-IN" b="1" dirty="0"/>
          </a:p>
        </p:txBody>
      </p:sp>
      <p:pic>
        <p:nvPicPr>
          <p:cNvPr id="4" name="Picture 3">
            <a:extLst>
              <a:ext uri="{FF2B5EF4-FFF2-40B4-BE49-F238E27FC236}">
                <a16:creationId xmlns:a16="http://schemas.microsoft.com/office/drawing/2014/main" id="{1F12A208-FFF5-4A12-AD62-B11655561995}"/>
              </a:ext>
            </a:extLst>
          </p:cNvPr>
          <p:cNvPicPr>
            <a:picLocks noChangeAspect="1"/>
          </p:cNvPicPr>
          <p:nvPr/>
        </p:nvPicPr>
        <p:blipFill rotWithShape="1">
          <a:blip r:embed="rId2"/>
          <a:srcRect t="4108"/>
          <a:stretch/>
        </p:blipFill>
        <p:spPr>
          <a:xfrm>
            <a:off x="1340332" y="781982"/>
            <a:ext cx="6028583" cy="3182455"/>
          </a:xfrm>
          <a:prstGeom prst="rect">
            <a:avLst/>
          </a:prstGeom>
        </p:spPr>
      </p:pic>
    </p:spTree>
    <p:extLst>
      <p:ext uri="{BB962C8B-B14F-4D97-AF65-F5344CB8AC3E}">
        <p14:creationId xmlns:p14="http://schemas.microsoft.com/office/powerpoint/2010/main" val="11263268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Explanation for Figure </a:t>
            </a:r>
            <a:r>
              <a:rPr lang="en-IN" dirty="0" smtClean="0"/>
              <a:t>4:</a:t>
            </a:r>
            <a:endParaRPr lang="en-IN" dirty="0"/>
          </a:p>
        </p:txBody>
      </p:sp>
      <p:sp>
        <p:nvSpPr>
          <p:cNvPr id="3" name="Subtitle 2"/>
          <p:cNvSpPr>
            <a:spLocks noGrp="1"/>
          </p:cNvSpPr>
          <p:nvPr>
            <p:ph type="subTitle" idx="1"/>
          </p:nvPr>
        </p:nvSpPr>
        <p:spPr/>
        <p:txBody>
          <a:bodyPr/>
          <a:lstStyle/>
          <a:p>
            <a:r>
              <a:rPr lang="en-US" sz="1500" dirty="0">
                <a:latin typeface="Arial" panose="020B0604020202020204" pitchFamily="34" charset="0"/>
                <a:cs typeface="Arial" panose="020B0604020202020204" pitchFamily="34" charset="0"/>
              </a:rPr>
              <a:t>Below blue spots on the World map indicates the areas affected extracted from Dataset – II</a:t>
            </a:r>
            <a:r>
              <a:rPr lang="en-US" sz="1500" dirty="0" smtClean="0">
                <a:latin typeface="Arial" panose="020B0604020202020204" pitchFamily="34" charset="0"/>
                <a:cs typeface="Arial" panose="020B0604020202020204" pitchFamily="34" charset="0"/>
              </a:rPr>
              <a:t>.</a:t>
            </a:r>
          </a:p>
          <a:p>
            <a:r>
              <a:rPr lang="en-US" sz="1500" dirty="0" smtClean="0">
                <a:latin typeface="Arial" panose="020B0604020202020204" pitchFamily="34" charset="0"/>
                <a:cs typeface="Arial" panose="020B0604020202020204" pitchFamily="34" charset="0"/>
              </a:rPr>
              <a:t>This </a:t>
            </a:r>
            <a:r>
              <a:rPr lang="en-US" sz="1500" dirty="0">
                <a:latin typeface="Arial" panose="020B0604020202020204" pitchFamily="34" charset="0"/>
                <a:cs typeface="Arial" panose="020B0604020202020204" pitchFamily="34" charset="0"/>
              </a:rPr>
              <a:t>map shows latest Earthquakes at the Himalayan Plateau </a:t>
            </a:r>
            <a:endParaRPr lang="en-US" sz="1500" dirty="0" smtClean="0">
              <a:latin typeface="Arial" panose="020B0604020202020204" pitchFamily="34" charset="0"/>
              <a:cs typeface="Arial" panose="020B0604020202020204" pitchFamily="34" charset="0"/>
            </a:endParaRPr>
          </a:p>
          <a:p>
            <a:r>
              <a:rPr lang="en-US" sz="1500" dirty="0" smtClean="0">
                <a:latin typeface="Arial" panose="020B0604020202020204" pitchFamily="34" charset="0"/>
                <a:cs typeface="Arial" panose="020B0604020202020204" pitchFamily="34" charset="0"/>
              </a:rPr>
              <a:t>Dataset </a:t>
            </a:r>
            <a:r>
              <a:rPr lang="en-US" sz="1500" dirty="0">
                <a:latin typeface="Arial" panose="020B0604020202020204" pitchFamily="34" charset="0"/>
                <a:cs typeface="Arial" panose="020B0604020202020204" pitchFamily="34" charset="0"/>
              </a:rPr>
              <a:t>– II is collected </a:t>
            </a:r>
            <a:r>
              <a:rPr lang="en-US" sz="1500" dirty="0" smtClean="0">
                <a:latin typeface="Arial" panose="020B0604020202020204" pitchFamily="34" charset="0"/>
                <a:cs typeface="Arial" panose="020B0604020202020204" pitchFamily="34" charset="0"/>
              </a:rPr>
              <a:t>from,  </a:t>
            </a:r>
            <a:r>
              <a:rPr lang="en-US" sz="1500" dirty="0">
                <a:latin typeface="Arial" panose="020B0604020202020204" pitchFamily="34" charset="0"/>
                <a:cs typeface="Arial" panose="020B0604020202020204" pitchFamily="34" charset="0"/>
              </a:rPr>
              <a:t>https://earthquake.usgs.gov/, a government website where all the past Earthquakes are cataloged systematically. </a:t>
            </a:r>
            <a:endParaRPr lang="en-US" sz="1500" dirty="0" smtClean="0">
              <a:latin typeface="Arial" panose="020B0604020202020204" pitchFamily="34" charset="0"/>
              <a:cs typeface="Arial" panose="020B0604020202020204" pitchFamily="34" charset="0"/>
            </a:endParaRPr>
          </a:p>
          <a:p>
            <a:r>
              <a:rPr lang="en-US" sz="1500" dirty="0" smtClean="0">
                <a:latin typeface="Arial" panose="020B0604020202020204" pitchFamily="34" charset="0"/>
                <a:cs typeface="Arial" panose="020B0604020202020204" pitchFamily="34" charset="0"/>
              </a:rPr>
              <a:t>Dataset </a:t>
            </a:r>
            <a:r>
              <a:rPr lang="en-US" sz="1500" dirty="0">
                <a:latin typeface="Arial" panose="020B0604020202020204" pitchFamily="34" charset="0"/>
                <a:cs typeface="Arial" panose="020B0604020202020204" pitchFamily="34" charset="0"/>
              </a:rPr>
              <a:t>contains Latitude and Longitude of the region and hence we can locate the exact location on the world map </a:t>
            </a:r>
            <a:endParaRPr lang="en-US" sz="1500" dirty="0" smtClean="0">
              <a:latin typeface="Arial" panose="020B0604020202020204" pitchFamily="34" charset="0"/>
              <a:cs typeface="Arial" panose="020B0604020202020204" pitchFamily="34" charset="0"/>
            </a:endParaRPr>
          </a:p>
          <a:p>
            <a:r>
              <a:rPr lang="en-US" sz="1500" dirty="0" smtClean="0">
                <a:latin typeface="Arial" panose="020B0604020202020204" pitchFamily="34" charset="0"/>
                <a:cs typeface="Arial" panose="020B0604020202020204" pitchFamily="34" charset="0"/>
              </a:rPr>
              <a:t>It </a:t>
            </a:r>
            <a:r>
              <a:rPr lang="en-US" sz="1500" dirty="0">
                <a:latin typeface="Arial" panose="020B0604020202020204" pitchFamily="34" charset="0"/>
                <a:cs typeface="Arial" panose="020B0604020202020204" pitchFamily="34" charset="0"/>
              </a:rPr>
              <a:t>is possible to find out the location of the affected regions on the world map by changing the Dataset. They will be represented by blue dots as shown in the figure above. </a:t>
            </a:r>
            <a:endParaRPr lang="en-I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28431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075" y="185676"/>
            <a:ext cx="6719400" cy="530700"/>
          </a:xfrm>
        </p:spPr>
        <p:txBody>
          <a:bodyPr/>
          <a:lstStyle/>
          <a:p>
            <a:pPr algn="ctr"/>
            <a:r>
              <a:rPr lang="en-IN" dirty="0"/>
              <a:t>Results of Dataset -II</a:t>
            </a:r>
          </a:p>
        </p:txBody>
      </p:sp>
      <p:pic>
        <p:nvPicPr>
          <p:cNvPr id="4" name="Picture 3"/>
          <p:cNvPicPr>
            <a:picLocks noChangeAspect="1"/>
          </p:cNvPicPr>
          <p:nvPr/>
        </p:nvPicPr>
        <p:blipFill>
          <a:blip r:embed="rId2"/>
          <a:stretch>
            <a:fillRect/>
          </a:stretch>
        </p:blipFill>
        <p:spPr>
          <a:xfrm>
            <a:off x="285136" y="716376"/>
            <a:ext cx="7944465" cy="3607217"/>
          </a:xfrm>
          <a:prstGeom prst="rect">
            <a:avLst/>
          </a:prstGeom>
        </p:spPr>
      </p:pic>
      <p:sp>
        <p:nvSpPr>
          <p:cNvPr id="3" name="Subtitle 2"/>
          <p:cNvSpPr>
            <a:spLocks noGrp="1"/>
          </p:cNvSpPr>
          <p:nvPr>
            <p:ph type="subTitle" idx="1"/>
          </p:nvPr>
        </p:nvSpPr>
        <p:spPr>
          <a:xfrm rot="10800000" flipV="1">
            <a:off x="943365" y="4179647"/>
            <a:ext cx="7001100" cy="857731"/>
          </a:xfrm>
        </p:spPr>
        <p:txBody>
          <a:bodyPr/>
          <a:lstStyle/>
          <a:p>
            <a:pPr marL="114300" indent="0" algn="ctr">
              <a:buNone/>
            </a:pPr>
            <a:r>
              <a:rPr lang="en-US" sz="1600" b="1" dirty="0" smtClean="0"/>
              <a:t>Figure 5 </a:t>
            </a:r>
            <a:r>
              <a:rPr lang="en-US" sz="1600" b="1" dirty="0"/>
              <a:t>– Result Visualization of ML Algorithms used for Dataset – II</a:t>
            </a:r>
            <a:endParaRPr lang="en-IN" sz="1600" b="1" dirty="0"/>
          </a:p>
        </p:txBody>
      </p:sp>
    </p:spTree>
    <p:extLst>
      <p:ext uri="{BB962C8B-B14F-4D97-AF65-F5344CB8AC3E}">
        <p14:creationId xmlns:p14="http://schemas.microsoft.com/office/powerpoint/2010/main" val="19829262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Explanation for Figure </a:t>
            </a:r>
            <a:r>
              <a:rPr lang="en-IN" dirty="0" smtClean="0"/>
              <a:t>5:</a:t>
            </a:r>
            <a:endParaRPr lang="en-IN" dirty="0"/>
          </a:p>
        </p:txBody>
      </p:sp>
      <p:sp>
        <p:nvSpPr>
          <p:cNvPr id="3" name="Subtitle 2"/>
          <p:cNvSpPr>
            <a:spLocks noGrp="1"/>
          </p:cNvSpPr>
          <p:nvPr>
            <p:ph type="subTitle" idx="1"/>
          </p:nvPr>
        </p:nvSpPr>
        <p:spPr>
          <a:xfrm>
            <a:off x="712788" y="1374724"/>
            <a:ext cx="7001100" cy="3057300"/>
          </a:xfrm>
        </p:spPr>
        <p:txBody>
          <a:bodyPr/>
          <a:lstStyle/>
          <a:p>
            <a:r>
              <a:rPr lang="en-US" dirty="0">
                <a:latin typeface="Arial" panose="020B0604020202020204" pitchFamily="34" charset="0"/>
                <a:cs typeface="Arial" panose="020B0604020202020204" pitchFamily="34" charset="0"/>
              </a:rPr>
              <a:t>These graphs show performance of Random Forest, Support Vector and Decision Tree Regression with respect to the actual values. </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Limits of X and Y axis were set according to the range of time to failure which ranges between 2 and 10. 45 </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Plots </a:t>
            </a:r>
            <a:r>
              <a:rPr lang="en-US" dirty="0">
                <a:latin typeface="Arial" panose="020B0604020202020204" pitchFamily="34" charset="0"/>
                <a:cs typeface="Arial" panose="020B0604020202020204" pitchFamily="34" charset="0"/>
              </a:rPr>
              <a:t>clearly state that Random Forest performed the best amongst the three. It is difficult to make out from the plots which one of DT and SVR performed better. RF beats all the three with significant margin</a:t>
            </a:r>
            <a:r>
              <a:rPr lang="en-US" dirty="0" smtClean="0">
                <a:latin typeface="Arial" panose="020B0604020202020204" pitchFamily="34" charset="0"/>
                <a:cs typeface="Arial" panose="020B0604020202020204" pitchFamily="34" charset="0"/>
              </a:rPr>
              <a:t>.</a:t>
            </a:r>
          </a:p>
          <a:p>
            <a:r>
              <a:rPr lang="en-US" dirty="0" smtClean="0">
                <a:latin typeface="Arial" panose="020B0604020202020204" pitchFamily="34" charset="0"/>
                <a:cs typeface="Arial" panose="020B0604020202020204" pitchFamily="34" charset="0"/>
              </a:rPr>
              <a:t>Therefore</a:t>
            </a:r>
            <a:r>
              <a:rPr lang="en-US" dirty="0">
                <a:latin typeface="Arial" panose="020B0604020202020204" pitchFamily="34" charset="0"/>
                <a:cs typeface="Arial" panose="020B0604020202020204" pitchFamily="34" charset="0"/>
              </a:rPr>
              <a:t>, with the help of performance metric R-Squared we can say Decision Tree performed a little better than SVR</a:t>
            </a:r>
            <a:r>
              <a:rPr lang="en-US" dirty="0" smtClean="0">
                <a:latin typeface="Arial" panose="020B0604020202020204" pitchFamily="34" charset="0"/>
                <a:cs typeface="Arial" panose="020B0604020202020204" pitchFamily="34" charset="0"/>
              </a:rPr>
              <a:t>.</a:t>
            </a:r>
          </a:p>
          <a:p>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orange diagonal in each plot represents center of distribution. For RF the variance in the distribution is very less. It is as if almost all the predicted values overlap actual values.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91076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075" y="47355"/>
            <a:ext cx="6719400" cy="530700"/>
          </a:xfrm>
        </p:spPr>
        <p:txBody>
          <a:bodyPr/>
          <a:lstStyle/>
          <a:p>
            <a:pPr algn="ctr"/>
            <a:r>
              <a:rPr lang="en-IN" dirty="0"/>
              <a:t>Results of Dataset -II</a:t>
            </a:r>
          </a:p>
        </p:txBody>
      </p:sp>
      <p:pic>
        <p:nvPicPr>
          <p:cNvPr id="4" name="Picture 3"/>
          <p:cNvPicPr>
            <a:picLocks noChangeAspect="1"/>
          </p:cNvPicPr>
          <p:nvPr/>
        </p:nvPicPr>
        <p:blipFill>
          <a:blip r:embed="rId2"/>
          <a:stretch>
            <a:fillRect/>
          </a:stretch>
        </p:blipFill>
        <p:spPr>
          <a:xfrm>
            <a:off x="1406013" y="539750"/>
            <a:ext cx="6430297" cy="2341102"/>
          </a:xfrm>
          <a:prstGeom prst="rect">
            <a:avLst/>
          </a:prstGeom>
        </p:spPr>
      </p:pic>
      <p:pic>
        <p:nvPicPr>
          <p:cNvPr id="5" name="Picture 4"/>
          <p:cNvPicPr>
            <a:picLocks noChangeAspect="1"/>
          </p:cNvPicPr>
          <p:nvPr/>
        </p:nvPicPr>
        <p:blipFill>
          <a:blip r:embed="rId3"/>
          <a:stretch>
            <a:fillRect/>
          </a:stretch>
        </p:blipFill>
        <p:spPr>
          <a:xfrm>
            <a:off x="1514168" y="2851355"/>
            <a:ext cx="6066503" cy="2287383"/>
          </a:xfrm>
          <a:prstGeom prst="rect">
            <a:avLst/>
          </a:prstGeom>
        </p:spPr>
      </p:pic>
    </p:spTree>
    <p:extLst>
      <p:ext uri="{BB962C8B-B14F-4D97-AF65-F5344CB8AC3E}">
        <p14:creationId xmlns:p14="http://schemas.microsoft.com/office/powerpoint/2010/main" val="10377469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074" y="274400"/>
            <a:ext cx="6719400" cy="530700"/>
          </a:xfrm>
        </p:spPr>
        <p:txBody>
          <a:bodyPr/>
          <a:lstStyle/>
          <a:p>
            <a:r>
              <a:rPr lang="en-IN" dirty="0"/>
              <a:t>Results of Dataset -II</a:t>
            </a:r>
          </a:p>
        </p:txBody>
      </p:sp>
      <p:pic>
        <p:nvPicPr>
          <p:cNvPr id="4" name="Picture 3"/>
          <p:cNvPicPr>
            <a:picLocks noChangeAspect="1"/>
          </p:cNvPicPr>
          <p:nvPr/>
        </p:nvPicPr>
        <p:blipFill>
          <a:blip r:embed="rId2"/>
          <a:stretch>
            <a:fillRect/>
          </a:stretch>
        </p:blipFill>
        <p:spPr>
          <a:xfrm>
            <a:off x="892225" y="1070200"/>
            <a:ext cx="7001099" cy="3299098"/>
          </a:xfrm>
          <a:prstGeom prst="rect">
            <a:avLst/>
          </a:prstGeom>
        </p:spPr>
      </p:pic>
      <p:sp>
        <p:nvSpPr>
          <p:cNvPr id="3" name="Subtitle 2"/>
          <p:cNvSpPr>
            <a:spLocks noGrp="1"/>
          </p:cNvSpPr>
          <p:nvPr>
            <p:ph type="subTitle" idx="1"/>
          </p:nvPr>
        </p:nvSpPr>
        <p:spPr>
          <a:xfrm rot="10800000" flipV="1">
            <a:off x="712788" y="4430860"/>
            <a:ext cx="8431212" cy="277628"/>
          </a:xfrm>
        </p:spPr>
        <p:txBody>
          <a:bodyPr/>
          <a:lstStyle/>
          <a:p>
            <a:pPr marL="114300" indent="0">
              <a:buNone/>
            </a:pPr>
            <a:r>
              <a:rPr lang="en-US" sz="1800" b="1" dirty="0"/>
              <a:t>Figure 5</a:t>
            </a:r>
            <a:r>
              <a:rPr lang="en-US" sz="1800" b="1" dirty="0" smtClean="0"/>
              <a:t> </a:t>
            </a:r>
            <a:r>
              <a:rPr lang="en-US" sz="1800" b="1" dirty="0"/>
              <a:t>–Waveform Visualization of actual waveform and predicted waveform for Dataset – II</a:t>
            </a:r>
            <a:endParaRPr lang="en-IN" sz="1800" b="1" dirty="0"/>
          </a:p>
        </p:txBody>
      </p:sp>
    </p:spTree>
    <p:extLst>
      <p:ext uri="{BB962C8B-B14F-4D97-AF65-F5344CB8AC3E}">
        <p14:creationId xmlns:p14="http://schemas.microsoft.com/office/powerpoint/2010/main" val="7506245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Explanation for Figure </a:t>
            </a:r>
            <a:r>
              <a:rPr lang="en-IN" dirty="0" smtClean="0"/>
              <a:t>6:</a:t>
            </a:r>
            <a:endParaRPr lang="en-IN" dirty="0"/>
          </a:p>
        </p:txBody>
      </p:sp>
      <p:sp>
        <p:nvSpPr>
          <p:cNvPr id="3" name="Subtitle 2"/>
          <p:cNvSpPr>
            <a:spLocks noGrp="1"/>
          </p:cNvSpPr>
          <p:nvPr>
            <p:ph type="subTitle" idx="1"/>
          </p:nvPr>
        </p:nvSpPr>
        <p:spPr/>
        <p:txBody>
          <a:bodyPr/>
          <a:lstStyle/>
          <a:p>
            <a:r>
              <a:rPr lang="en-US" sz="1500" dirty="0" smtClean="0">
                <a:latin typeface="Arial" panose="020B0604020202020204" pitchFamily="34" charset="0"/>
                <a:cs typeface="Arial" panose="020B0604020202020204" pitchFamily="34" charset="0"/>
              </a:rPr>
              <a:t>Dataset </a:t>
            </a:r>
            <a:r>
              <a:rPr lang="en-US" sz="1500" dirty="0">
                <a:latin typeface="Arial" panose="020B0604020202020204" pitchFamily="34" charset="0"/>
                <a:cs typeface="Arial" panose="020B0604020202020204" pitchFamily="34" charset="0"/>
              </a:rPr>
              <a:t>- II contained approximately 5976 observations. </a:t>
            </a:r>
            <a:endParaRPr lang="en-US" sz="1500" dirty="0" smtClean="0">
              <a:latin typeface="Arial" panose="020B0604020202020204" pitchFamily="34" charset="0"/>
              <a:cs typeface="Arial" panose="020B0604020202020204" pitchFamily="34" charset="0"/>
            </a:endParaRPr>
          </a:p>
          <a:p>
            <a:r>
              <a:rPr lang="en-US" sz="1500" dirty="0" smtClean="0">
                <a:latin typeface="Arial" panose="020B0604020202020204" pitchFamily="34" charset="0"/>
                <a:cs typeface="Arial" panose="020B0604020202020204" pitchFamily="34" charset="0"/>
              </a:rPr>
              <a:t>Using </a:t>
            </a:r>
            <a:r>
              <a:rPr lang="en-US" sz="1500" dirty="0">
                <a:latin typeface="Arial" panose="020B0604020202020204" pitchFamily="34" charset="0"/>
                <a:cs typeface="Arial" panose="020B0604020202020204" pitchFamily="34" charset="0"/>
              </a:rPr>
              <a:t>pandas in python we were able to split our original dataset 4780 and 1196. </a:t>
            </a:r>
            <a:endParaRPr lang="en-US" sz="1500" dirty="0" smtClean="0">
              <a:latin typeface="Arial" panose="020B0604020202020204" pitchFamily="34" charset="0"/>
              <a:cs typeface="Arial" panose="020B0604020202020204" pitchFamily="34" charset="0"/>
            </a:endParaRPr>
          </a:p>
          <a:p>
            <a:r>
              <a:rPr lang="en-US" sz="1500" dirty="0" smtClean="0">
                <a:latin typeface="Arial" panose="020B0604020202020204" pitchFamily="34" charset="0"/>
                <a:cs typeface="Arial" panose="020B0604020202020204" pitchFamily="34" charset="0"/>
              </a:rPr>
              <a:t>X </a:t>
            </a:r>
            <a:r>
              <a:rPr lang="en-US" sz="1500" dirty="0">
                <a:latin typeface="Arial" panose="020B0604020202020204" pitchFamily="34" charset="0"/>
                <a:cs typeface="Arial" panose="020B0604020202020204" pitchFamily="34" charset="0"/>
              </a:rPr>
              <a:t>data frame 3 columns [Latitude, Longitude and Depth] and Y data frame contains 1 column [Magnitude]. </a:t>
            </a:r>
            <a:endParaRPr lang="en-US" sz="1500" dirty="0" smtClean="0">
              <a:latin typeface="Arial" panose="020B0604020202020204" pitchFamily="34" charset="0"/>
              <a:cs typeface="Arial" panose="020B0604020202020204" pitchFamily="34" charset="0"/>
            </a:endParaRPr>
          </a:p>
          <a:p>
            <a:r>
              <a:rPr lang="en-US" sz="1500" dirty="0" smtClean="0">
                <a:latin typeface="Arial" panose="020B0604020202020204" pitchFamily="34" charset="0"/>
                <a:cs typeface="Arial" panose="020B0604020202020204" pitchFamily="34" charset="0"/>
              </a:rPr>
              <a:t>After </a:t>
            </a:r>
            <a:r>
              <a:rPr lang="en-US" sz="1500" dirty="0">
                <a:latin typeface="Arial" panose="020B0604020202020204" pitchFamily="34" charset="0"/>
                <a:cs typeface="Arial" panose="020B0604020202020204" pitchFamily="34" charset="0"/>
              </a:rPr>
              <a:t>applying Machine Learning algorithms on these generated X and Y, we plotted actual vs predicted values for each algorithm we get the waveforms above. </a:t>
            </a:r>
            <a:endParaRPr lang="en-US" sz="1500" dirty="0" smtClean="0">
              <a:latin typeface="Arial" panose="020B0604020202020204" pitchFamily="34" charset="0"/>
              <a:cs typeface="Arial" panose="020B0604020202020204" pitchFamily="34" charset="0"/>
            </a:endParaRPr>
          </a:p>
          <a:p>
            <a:r>
              <a:rPr lang="en-US" sz="1500" dirty="0" smtClean="0">
                <a:latin typeface="Arial" panose="020B0604020202020204" pitchFamily="34" charset="0"/>
                <a:cs typeface="Arial" panose="020B0604020202020204" pitchFamily="34" charset="0"/>
              </a:rPr>
              <a:t>Waveforms </a:t>
            </a:r>
            <a:r>
              <a:rPr lang="en-US" sz="1500" dirty="0">
                <a:latin typeface="Arial" panose="020B0604020202020204" pitchFamily="34" charset="0"/>
                <a:cs typeface="Arial" panose="020B0604020202020204" pitchFamily="34" charset="0"/>
              </a:rPr>
              <a:t>confirm that Random Forest is relatively the best performer followed by Decision Tree and then Support Vector Regression. </a:t>
            </a:r>
            <a:endParaRPr lang="en-I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13990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8" name="Google Shape;598;p42"/>
          <p:cNvSpPr txBox="1">
            <a:spLocks noGrp="1"/>
          </p:cNvSpPr>
          <p:nvPr>
            <p:ph type="title"/>
          </p:nvPr>
        </p:nvSpPr>
        <p:spPr>
          <a:xfrm>
            <a:off x="956867" y="236300"/>
            <a:ext cx="7397700" cy="60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pc="50" dirty="0" smtClean="0">
                <a:ln w="9525" cmpd="sng">
                  <a:solidFill>
                    <a:schemeClr val="accent1"/>
                  </a:solidFill>
                  <a:prstDash val="solid"/>
                </a:ln>
                <a:solidFill>
                  <a:srgbClr val="70AD47">
                    <a:tint val="1000"/>
                  </a:srgbClr>
                </a:solidFill>
                <a:effectLst>
                  <a:glow rad="38100">
                    <a:schemeClr val="accent1">
                      <a:alpha val="40000"/>
                    </a:schemeClr>
                  </a:glow>
                </a:effectLst>
              </a:rPr>
              <a:t>OVERALL RESULT AND PERFORMANCE OF EACH ML ALGORITHM:</a:t>
            </a:r>
            <a:endParaRPr dirty="0"/>
          </a:p>
        </p:txBody>
      </p:sp>
      <p:sp>
        <p:nvSpPr>
          <p:cNvPr id="599" name="Google Shape;599;p42"/>
          <p:cNvSpPr/>
          <p:nvPr/>
        </p:nvSpPr>
        <p:spPr>
          <a:xfrm rot="-5400000" flipH="1">
            <a:off x="689085" y="694429"/>
            <a:ext cx="291913" cy="243649"/>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9" name="Table 18">
            <a:extLst>
              <a:ext uri="{FF2B5EF4-FFF2-40B4-BE49-F238E27FC236}">
                <a16:creationId xmlns:a16="http://schemas.microsoft.com/office/drawing/2014/main" id="{5E5DE8F2-7503-419B-9FEC-E7C29A65B150}"/>
              </a:ext>
            </a:extLst>
          </p:cNvPr>
          <p:cNvGraphicFramePr>
            <a:graphicFrameLocks noGrp="1"/>
          </p:cNvGraphicFramePr>
          <p:nvPr>
            <p:extLst>
              <p:ext uri="{D42A27DB-BD31-4B8C-83A1-F6EECF244321}">
                <p14:modId xmlns:p14="http://schemas.microsoft.com/office/powerpoint/2010/main" val="935028371"/>
              </p:ext>
            </p:extLst>
          </p:nvPr>
        </p:nvGraphicFramePr>
        <p:xfrm>
          <a:off x="1033075" y="1258529"/>
          <a:ext cx="7530822" cy="3666558"/>
        </p:xfrm>
        <a:graphic>
          <a:graphicData uri="http://schemas.openxmlformats.org/drawingml/2006/table">
            <a:tbl>
              <a:tblPr firstRow="1" firstCol="1" bandRow="1">
                <a:tableStyleId>{68D230F3-CF80-4859-8CE7-A43EE81993B5}</a:tableStyleId>
              </a:tblPr>
              <a:tblGrid>
                <a:gridCol w="1422072">
                  <a:extLst>
                    <a:ext uri="{9D8B030D-6E8A-4147-A177-3AD203B41FA5}">
                      <a16:colId xmlns:a16="http://schemas.microsoft.com/office/drawing/2014/main" val="1888289082"/>
                    </a:ext>
                  </a:extLst>
                </a:gridCol>
                <a:gridCol w="1082508">
                  <a:extLst>
                    <a:ext uri="{9D8B030D-6E8A-4147-A177-3AD203B41FA5}">
                      <a16:colId xmlns:a16="http://schemas.microsoft.com/office/drawing/2014/main" val="838225750"/>
                    </a:ext>
                  </a:extLst>
                </a:gridCol>
                <a:gridCol w="951664">
                  <a:extLst>
                    <a:ext uri="{9D8B030D-6E8A-4147-A177-3AD203B41FA5}">
                      <a16:colId xmlns:a16="http://schemas.microsoft.com/office/drawing/2014/main" val="3687864100"/>
                    </a:ext>
                  </a:extLst>
                </a:gridCol>
                <a:gridCol w="1083009">
                  <a:extLst>
                    <a:ext uri="{9D8B030D-6E8A-4147-A177-3AD203B41FA5}">
                      <a16:colId xmlns:a16="http://schemas.microsoft.com/office/drawing/2014/main" val="452990913"/>
                    </a:ext>
                  </a:extLst>
                </a:gridCol>
                <a:gridCol w="951664">
                  <a:extLst>
                    <a:ext uri="{9D8B030D-6E8A-4147-A177-3AD203B41FA5}">
                      <a16:colId xmlns:a16="http://schemas.microsoft.com/office/drawing/2014/main" val="756692557"/>
                    </a:ext>
                  </a:extLst>
                </a:gridCol>
                <a:gridCol w="1083009">
                  <a:extLst>
                    <a:ext uri="{9D8B030D-6E8A-4147-A177-3AD203B41FA5}">
                      <a16:colId xmlns:a16="http://schemas.microsoft.com/office/drawing/2014/main" val="786252874"/>
                    </a:ext>
                  </a:extLst>
                </a:gridCol>
                <a:gridCol w="956896">
                  <a:extLst>
                    <a:ext uri="{9D8B030D-6E8A-4147-A177-3AD203B41FA5}">
                      <a16:colId xmlns:a16="http://schemas.microsoft.com/office/drawing/2014/main" val="1477586897"/>
                    </a:ext>
                  </a:extLst>
                </a:gridCol>
              </a:tblGrid>
              <a:tr h="334043">
                <a:tc>
                  <a:txBody>
                    <a:bodyPr/>
                    <a:lstStyle/>
                    <a:p>
                      <a:pPr algn="ctr">
                        <a:lnSpc>
                          <a:spcPct val="150000"/>
                        </a:lnSpc>
                      </a:pPr>
                      <a:r>
                        <a:rPr lang="en-US" sz="1400" b="1" dirty="0">
                          <a:solidFill>
                            <a:schemeClr val="tx1"/>
                          </a:solidFill>
                          <a:effectLst/>
                        </a:rPr>
                        <a:t>ML </a:t>
                      </a:r>
                      <a:r>
                        <a:rPr lang="en-US" sz="1400" b="1" dirty="0" smtClean="0">
                          <a:solidFill>
                            <a:schemeClr val="tx1"/>
                          </a:solidFill>
                          <a:effectLst/>
                        </a:rPr>
                        <a:t>Algorithms</a:t>
                      </a:r>
                      <a:endParaRPr lang="en-IN" sz="1400" b="1"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gridSpan="2">
                  <a:txBody>
                    <a:bodyPr/>
                    <a:lstStyle/>
                    <a:p>
                      <a:pPr algn="ctr">
                        <a:lnSpc>
                          <a:spcPct val="150000"/>
                        </a:lnSpc>
                      </a:pPr>
                      <a:r>
                        <a:rPr lang="en-US" sz="1400" b="1" dirty="0">
                          <a:solidFill>
                            <a:schemeClr val="tx1"/>
                          </a:solidFill>
                          <a:effectLst/>
                        </a:rPr>
                        <a:t>MAE </a:t>
                      </a:r>
                      <a:endParaRPr lang="en-IN" sz="1400" b="1"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algn="ctr">
                        <a:lnSpc>
                          <a:spcPct val="150000"/>
                        </a:lnSpc>
                      </a:pPr>
                      <a:endParaRPr lang="en-IN" sz="1000" b="1"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lnSpc>
                          <a:spcPct val="150000"/>
                        </a:lnSpc>
                      </a:pPr>
                      <a:r>
                        <a:rPr lang="en-US" sz="1400" b="1" dirty="0">
                          <a:solidFill>
                            <a:schemeClr val="tx1"/>
                          </a:solidFill>
                          <a:effectLst/>
                        </a:rPr>
                        <a:t>RMSE</a:t>
                      </a:r>
                      <a:endParaRPr lang="en-IN" sz="1400" b="1"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algn="ctr">
                        <a:lnSpc>
                          <a:spcPct val="150000"/>
                        </a:lnSpc>
                      </a:pPr>
                      <a:endParaRPr lang="en-IN" sz="1000" b="1"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lnSpc>
                          <a:spcPct val="150000"/>
                        </a:lnSpc>
                      </a:pPr>
                      <a:r>
                        <a:rPr lang="en-IN" sz="1400" b="1" dirty="0">
                          <a:solidFill>
                            <a:schemeClr val="tx1"/>
                          </a:solidFill>
                          <a:effectLst/>
                        </a:rPr>
                        <a:t>R- Squared</a:t>
                      </a:r>
                      <a:endParaRPr lang="en-IN" sz="1400" b="1"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algn="ctr">
                        <a:lnSpc>
                          <a:spcPct val="150000"/>
                        </a:lnSpc>
                      </a:pPr>
                      <a:endParaRPr lang="en-IN" sz="1000" b="1"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0529291"/>
                  </a:ext>
                </a:extLst>
              </a:tr>
              <a:tr h="301248">
                <a:tc>
                  <a:txBody>
                    <a:bodyPr/>
                    <a:lstStyle/>
                    <a:p>
                      <a:pPr algn="ctr">
                        <a:lnSpc>
                          <a:spcPct val="150000"/>
                        </a:lnSpc>
                      </a:pPr>
                      <a:r>
                        <a:rPr lang="en-IN" sz="1400" b="1" dirty="0">
                          <a:solidFill>
                            <a:schemeClr val="tx1"/>
                          </a:solidFill>
                          <a:effectLst/>
                        </a:rPr>
                        <a:t>Dataset</a:t>
                      </a:r>
                      <a:endParaRPr lang="en-IN" sz="1400" b="1"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400" b="0" dirty="0">
                          <a:solidFill>
                            <a:schemeClr val="tx1"/>
                          </a:solidFill>
                          <a:effectLst/>
                        </a:rPr>
                        <a:t>1</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ctr" defTabSz="1058470" rtl="0" eaLnBrk="1" fontAlgn="auto" latinLnBrk="0" hangingPunct="1">
                        <a:lnSpc>
                          <a:spcPct val="150000"/>
                        </a:lnSpc>
                        <a:spcBef>
                          <a:spcPts val="0"/>
                        </a:spcBef>
                        <a:spcAft>
                          <a:spcPts val="0"/>
                        </a:spcAft>
                        <a:buClrTx/>
                        <a:buSzTx/>
                        <a:buFontTx/>
                        <a:buNone/>
                        <a:tabLst/>
                        <a:defRPr/>
                      </a:pPr>
                      <a:r>
                        <a:rPr lang="en-IN" sz="1400" b="0" dirty="0">
                          <a:solidFill>
                            <a:schemeClr val="tx1"/>
                          </a:solidFill>
                          <a:effectLst/>
                        </a:rPr>
                        <a:t>2</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ctr" defTabSz="1058470" rtl="0" eaLnBrk="1" fontAlgn="auto" latinLnBrk="0" hangingPunct="1">
                        <a:lnSpc>
                          <a:spcPct val="150000"/>
                        </a:lnSpc>
                        <a:spcBef>
                          <a:spcPts val="0"/>
                        </a:spcBef>
                        <a:spcAft>
                          <a:spcPts val="0"/>
                        </a:spcAft>
                        <a:buClrTx/>
                        <a:buSzTx/>
                        <a:buFontTx/>
                        <a:buNone/>
                        <a:tabLst/>
                        <a:defRPr/>
                      </a:pPr>
                      <a:r>
                        <a:rPr lang="en-IN" sz="1400" b="0" dirty="0">
                          <a:solidFill>
                            <a:schemeClr val="tx1"/>
                          </a:solidFill>
                          <a:effectLst/>
                        </a:rPr>
                        <a:t>1</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ctr" defTabSz="1058470" rtl="0" eaLnBrk="1" fontAlgn="auto" latinLnBrk="0" hangingPunct="1">
                        <a:lnSpc>
                          <a:spcPct val="150000"/>
                        </a:lnSpc>
                        <a:spcBef>
                          <a:spcPts val="0"/>
                        </a:spcBef>
                        <a:spcAft>
                          <a:spcPts val="0"/>
                        </a:spcAft>
                        <a:buClrTx/>
                        <a:buSzTx/>
                        <a:buFontTx/>
                        <a:buNone/>
                        <a:tabLst/>
                        <a:defRPr/>
                      </a:pPr>
                      <a:r>
                        <a:rPr lang="en-IN" sz="1400" b="0" dirty="0">
                          <a:solidFill>
                            <a:schemeClr val="tx1"/>
                          </a:solidFill>
                          <a:effectLst/>
                        </a:rPr>
                        <a:t>2</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ctr" defTabSz="1058470" rtl="0" eaLnBrk="1" fontAlgn="auto" latinLnBrk="0" hangingPunct="1">
                        <a:lnSpc>
                          <a:spcPct val="150000"/>
                        </a:lnSpc>
                        <a:spcBef>
                          <a:spcPts val="0"/>
                        </a:spcBef>
                        <a:spcAft>
                          <a:spcPts val="0"/>
                        </a:spcAft>
                        <a:buClrTx/>
                        <a:buSzTx/>
                        <a:buFontTx/>
                        <a:buNone/>
                        <a:tabLst/>
                        <a:defRPr/>
                      </a:pPr>
                      <a:r>
                        <a:rPr lang="en-IN" sz="1400" b="0" dirty="0">
                          <a:solidFill>
                            <a:schemeClr val="tx1"/>
                          </a:solidFill>
                          <a:effectLst/>
                        </a:rPr>
                        <a:t>1</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ctr" defTabSz="1058470" rtl="0" eaLnBrk="1" fontAlgn="auto" latinLnBrk="0" hangingPunct="1">
                        <a:lnSpc>
                          <a:spcPct val="150000"/>
                        </a:lnSpc>
                        <a:spcBef>
                          <a:spcPts val="0"/>
                        </a:spcBef>
                        <a:spcAft>
                          <a:spcPts val="0"/>
                        </a:spcAft>
                        <a:buClrTx/>
                        <a:buSzTx/>
                        <a:buFontTx/>
                        <a:buNone/>
                        <a:tabLst/>
                        <a:defRPr/>
                      </a:pPr>
                      <a:r>
                        <a:rPr lang="en-IN" sz="1400" b="0" dirty="0">
                          <a:solidFill>
                            <a:schemeClr val="tx1"/>
                          </a:solidFill>
                          <a:effectLst/>
                        </a:rPr>
                        <a:t>2</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4623827"/>
                  </a:ext>
                </a:extLst>
              </a:tr>
              <a:tr h="602495">
                <a:tc>
                  <a:txBody>
                    <a:bodyPr/>
                    <a:lstStyle/>
                    <a:p>
                      <a:pPr algn="ctr">
                        <a:lnSpc>
                          <a:spcPct val="150000"/>
                        </a:lnSpc>
                      </a:pPr>
                      <a:r>
                        <a:rPr lang="en-US" sz="1400" b="1" dirty="0">
                          <a:solidFill>
                            <a:schemeClr val="tx1"/>
                          </a:solidFill>
                          <a:effectLst/>
                        </a:rPr>
                        <a:t>SVM</a:t>
                      </a:r>
                      <a:endParaRPr lang="en-IN" sz="1400" b="1"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400" b="0" dirty="0">
                          <a:solidFill>
                            <a:schemeClr val="tx1"/>
                          </a:solidFill>
                          <a:effectLst/>
                        </a:rPr>
                        <a:t>2.09421</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ctr" defTabSz="1058470" rtl="0" eaLnBrk="1" fontAlgn="auto" latinLnBrk="0" hangingPunct="1">
                        <a:lnSpc>
                          <a:spcPct val="150000"/>
                        </a:lnSpc>
                        <a:spcBef>
                          <a:spcPts val="0"/>
                        </a:spcBef>
                        <a:spcAft>
                          <a:spcPts val="0"/>
                        </a:spcAft>
                        <a:buClrTx/>
                        <a:buSzTx/>
                        <a:buFontTx/>
                        <a:buNone/>
                        <a:tabLst/>
                        <a:defRPr/>
                      </a:pPr>
                      <a:r>
                        <a:rPr lang="en-IN" sz="1400" b="0" dirty="0">
                          <a:solidFill>
                            <a:schemeClr val="tx1"/>
                          </a:solidFill>
                          <a:effectLst/>
                        </a:rPr>
                        <a:t>0.4276</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400" b="0" dirty="0">
                          <a:solidFill>
                            <a:schemeClr val="tx1"/>
                          </a:solidFill>
                          <a:effectLst/>
                        </a:rPr>
                        <a:t>2.76348</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ctr" defTabSz="1058470" rtl="0" eaLnBrk="1" fontAlgn="auto" latinLnBrk="0" hangingPunct="1">
                        <a:lnSpc>
                          <a:spcPct val="150000"/>
                        </a:lnSpc>
                        <a:spcBef>
                          <a:spcPts val="0"/>
                        </a:spcBef>
                        <a:spcAft>
                          <a:spcPts val="0"/>
                        </a:spcAft>
                        <a:buClrTx/>
                        <a:buSzTx/>
                        <a:buFontTx/>
                        <a:buNone/>
                        <a:tabLst/>
                        <a:defRPr/>
                      </a:pPr>
                      <a:r>
                        <a:rPr lang="en-IN" sz="1400" b="0" dirty="0">
                          <a:solidFill>
                            <a:schemeClr val="tx1"/>
                          </a:solidFill>
                          <a:effectLst/>
                        </a:rPr>
                        <a:t>0.5612</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400" b="0" dirty="0">
                          <a:solidFill>
                            <a:schemeClr val="tx1"/>
                          </a:solidFill>
                          <a:effectLst/>
                        </a:rPr>
                        <a:t>0.43386</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400" b="0" dirty="0">
                          <a:solidFill>
                            <a:schemeClr val="tx1"/>
                          </a:solidFill>
                          <a:effectLst/>
                        </a:rPr>
                        <a:t>0.0374</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66410172"/>
                  </a:ext>
                </a:extLst>
              </a:tr>
              <a:tr h="602495">
                <a:tc>
                  <a:txBody>
                    <a:bodyPr/>
                    <a:lstStyle/>
                    <a:p>
                      <a:pPr algn="ctr">
                        <a:lnSpc>
                          <a:spcPct val="150000"/>
                        </a:lnSpc>
                      </a:pPr>
                      <a:r>
                        <a:rPr lang="en-US" sz="1400" b="1" dirty="0">
                          <a:solidFill>
                            <a:schemeClr val="tx1"/>
                          </a:solidFill>
                          <a:effectLst/>
                        </a:rPr>
                        <a:t>RF Algorithm</a:t>
                      </a:r>
                      <a:endParaRPr lang="en-IN" sz="1400" b="1"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400" b="0" dirty="0">
                          <a:solidFill>
                            <a:schemeClr val="tx1"/>
                          </a:solidFill>
                          <a:effectLst/>
                        </a:rPr>
                        <a:t>0.80280</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400" b="0" dirty="0">
                          <a:solidFill>
                            <a:schemeClr val="tx1"/>
                          </a:solidFill>
                          <a:effectLst/>
                        </a:rPr>
                        <a:t>0.4162</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400" b="0" dirty="0">
                          <a:solidFill>
                            <a:schemeClr val="tx1"/>
                          </a:solidFill>
                          <a:effectLst/>
                        </a:rPr>
                        <a:t>1.03247</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400" b="0" dirty="0">
                          <a:solidFill>
                            <a:schemeClr val="tx1"/>
                          </a:solidFill>
                          <a:effectLst/>
                        </a:rPr>
                        <a:t>0.5561</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400" b="0" dirty="0">
                          <a:solidFill>
                            <a:schemeClr val="tx1"/>
                          </a:solidFill>
                          <a:effectLst/>
                        </a:rPr>
                        <a:t>0.92097</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400" b="0" dirty="0">
                          <a:solidFill>
                            <a:schemeClr val="tx1"/>
                          </a:solidFill>
                          <a:effectLst/>
                        </a:rPr>
                        <a:t>0.1374</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2787109"/>
                  </a:ext>
                </a:extLst>
              </a:tr>
              <a:tr h="602495">
                <a:tc>
                  <a:txBody>
                    <a:bodyPr/>
                    <a:lstStyle/>
                    <a:p>
                      <a:pPr algn="ctr">
                        <a:lnSpc>
                          <a:spcPct val="150000"/>
                        </a:lnSpc>
                      </a:pPr>
                      <a:r>
                        <a:rPr lang="en-US" sz="1400" b="1" dirty="0">
                          <a:solidFill>
                            <a:schemeClr val="tx1"/>
                          </a:solidFill>
                          <a:effectLst/>
                        </a:rPr>
                        <a:t>Kernel Ridge </a:t>
                      </a:r>
                      <a:endParaRPr lang="en-IN" sz="1400" b="1"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400" b="0" dirty="0">
                          <a:solidFill>
                            <a:schemeClr val="tx1"/>
                          </a:solidFill>
                          <a:effectLst/>
                        </a:rPr>
                        <a:t>2.10980</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ctr" defTabSz="1058470" rtl="0" eaLnBrk="1" fontAlgn="auto" latinLnBrk="0" hangingPunct="1">
                        <a:lnSpc>
                          <a:spcPct val="150000"/>
                        </a:lnSpc>
                        <a:spcBef>
                          <a:spcPts val="0"/>
                        </a:spcBef>
                        <a:spcAft>
                          <a:spcPts val="0"/>
                        </a:spcAft>
                        <a:buClrTx/>
                        <a:buSzTx/>
                        <a:buFontTx/>
                        <a:buNone/>
                        <a:tabLst/>
                        <a:defRPr/>
                      </a:pPr>
                      <a:r>
                        <a:rPr lang="en-IN" sz="1400" b="0" dirty="0">
                          <a:solidFill>
                            <a:schemeClr val="tx1"/>
                          </a:solidFill>
                          <a:effectLst/>
                        </a:rPr>
                        <a:t>---</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400" b="0" dirty="0">
                          <a:solidFill>
                            <a:schemeClr val="tx1"/>
                          </a:solidFill>
                          <a:effectLst/>
                        </a:rPr>
                        <a:t>2.71360</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ctr" defTabSz="1058470" rtl="0" eaLnBrk="1" fontAlgn="auto" latinLnBrk="0" hangingPunct="1">
                        <a:lnSpc>
                          <a:spcPct val="150000"/>
                        </a:lnSpc>
                        <a:spcBef>
                          <a:spcPts val="0"/>
                        </a:spcBef>
                        <a:spcAft>
                          <a:spcPts val="0"/>
                        </a:spcAft>
                        <a:buClrTx/>
                        <a:buSzTx/>
                        <a:buFontTx/>
                        <a:buNone/>
                        <a:tabLst/>
                        <a:defRPr/>
                      </a:pPr>
                      <a:r>
                        <a:rPr lang="en-IN" sz="1400" b="0" dirty="0">
                          <a:solidFill>
                            <a:schemeClr val="tx1"/>
                          </a:solidFill>
                          <a:effectLst/>
                        </a:rPr>
                        <a:t>---</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400" b="0" dirty="0">
                          <a:solidFill>
                            <a:schemeClr val="tx1"/>
                          </a:solidFill>
                          <a:effectLst/>
                        </a:rPr>
                        <a:t>0.45412</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ctr" defTabSz="1058470" rtl="0" eaLnBrk="1" fontAlgn="auto" latinLnBrk="0" hangingPunct="1">
                        <a:lnSpc>
                          <a:spcPct val="150000"/>
                        </a:lnSpc>
                        <a:spcBef>
                          <a:spcPts val="0"/>
                        </a:spcBef>
                        <a:spcAft>
                          <a:spcPts val="0"/>
                        </a:spcAft>
                        <a:buClrTx/>
                        <a:buSzTx/>
                        <a:buFontTx/>
                        <a:buNone/>
                        <a:tabLst/>
                        <a:defRPr/>
                      </a:pPr>
                      <a:r>
                        <a:rPr lang="en-IN" sz="1400" b="0" dirty="0">
                          <a:solidFill>
                            <a:schemeClr val="tx1"/>
                          </a:solidFill>
                          <a:effectLst/>
                        </a:rPr>
                        <a:t>---</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39815826"/>
                  </a:ext>
                </a:extLst>
              </a:tr>
              <a:tr h="602495">
                <a:tc>
                  <a:txBody>
                    <a:bodyPr/>
                    <a:lstStyle/>
                    <a:p>
                      <a:pPr algn="ctr">
                        <a:lnSpc>
                          <a:spcPct val="150000"/>
                        </a:lnSpc>
                      </a:pPr>
                      <a:r>
                        <a:rPr lang="en-IN" sz="1400" b="1" dirty="0">
                          <a:solidFill>
                            <a:schemeClr val="tx1"/>
                          </a:solidFill>
                          <a:effectLst/>
                        </a:rPr>
                        <a:t>Catboost </a:t>
                      </a:r>
                      <a:endParaRPr lang="en-IN" sz="1400" b="1"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400" b="0" dirty="0">
                          <a:solidFill>
                            <a:schemeClr val="tx1"/>
                          </a:solidFill>
                          <a:effectLst/>
                        </a:rPr>
                        <a:t>3.21763</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ctr" defTabSz="1058470" rtl="0" eaLnBrk="1" fontAlgn="auto" latinLnBrk="0" hangingPunct="1">
                        <a:lnSpc>
                          <a:spcPct val="150000"/>
                        </a:lnSpc>
                        <a:spcBef>
                          <a:spcPts val="0"/>
                        </a:spcBef>
                        <a:spcAft>
                          <a:spcPts val="0"/>
                        </a:spcAft>
                        <a:buClrTx/>
                        <a:buSzTx/>
                        <a:buFontTx/>
                        <a:buNone/>
                        <a:tabLst/>
                        <a:defRPr/>
                      </a:pPr>
                      <a:r>
                        <a:rPr lang="en-IN" sz="1400" b="0" dirty="0">
                          <a:solidFill>
                            <a:schemeClr val="tx1"/>
                          </a:solidFill>
                          <a:effectLst/>
                        </a:rPr>
                        <a:t>---</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400" b="0" dirty="0">
                          <a:solidFill>
                            <a:schemeClr val="tx1"/>
                          </a:solidFill>
                          <a:effectLst/>
                        </a:rPr>
                        <a:t>3.82865</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ctr" defTabSz="1058470" rtl="0" eaLnBrk="1" fontAlgn="auto" latinLnBrk="0" hangingPunct="1">
                        <a:lnSpc>
                          <a:spcPct val="150000"/>
                        </a:lnSpc>
                        <a:spcBef>
                          <a:spcPts val="0"/>
                        </a:spcBef>
                        <a:spcAft>
                          <a:spcPts val="0"/>
                        </a:spcAft>
                        <a:buClrTx/>
                        <a:buSzTx/>
                        <a:buFontTx/>
                        <a:buNone/>
                        <a:tabLst/>
                        <a:defRPr/>
                      </a:pPr>
                      <a:r>
                        <a:rPr lang="en-IN" sz="1400" b="0" dirty="0">
                          <a:solidFill>
                            <a:schemeClr val="tx1"/>
                          </a:solidFill>
                          <a:effectLst/>
                        </a:rPr>
                        <a:t>---</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400" b="0" dirty="0">
                          <a:solidFill>
                            <a:schemeClr val="tx1"/>
                          </a:solidFill>
                          <a:effectLst/>
                        </a:rPr>
                        <a:t>0.0866</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ctr" defTabSz="1058470" rtl="0" eaLnBrk="1" fontAlgn="auto" latinLnBrk="0" hangingPunct="1">
                        <a:lnSpc>
                          <a:spcPct val="150000"/>
                        </a:lnSpc>
                        <a:spcBef>
                          <a:spcPts val="0"/>
                        </a:spcBef>
                        <a:spcAft>
                          <a:spcPts val="0"/>
                        </a:spcAft>
                        <a:buClrTx/>
                        <a:buSzTx/>
                        <a:buFontTx/>
                        <a:buNone/>
                        <a:tabLst/>
                        <a:defRPr/>
                      </a:pPr>
                      <a:r>
                        <a:rPr lang="en-IN" sz="1400" b="0" dirty="0">
                          <a:solidFill>
                            <a:schemeClr val="tx1"/>
                          </a:solidFill>
                          <a:effectLst/>
                        </a:rPr>
                        <a:t>---</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27675604"/>
                  </a:ext>
                </a:extLst>
              </a:tr>
              <a:tr h="602495">
                <a:tc>
                  <a:txBody>
                    <a:bodyPr/>
                    <a:lstStyle/>
                    <a:p>
                      <a:pPr algn="ctr">
                        <a:lnSpc>
                          <a:spcPct val="150000"/>
                        </a:lnSpc>
                      </a:pPr>
                      <a:r>
                        <a:rPr lang="en-IN" sz="1400" b="1" dirty="0">
                          <a:solidFill>
                            <a:schemeClr val="tx1"/>
                          </a:solidFill>
                          <a:effectLst/>
                        </a:rPr>
                        <a:t>DT</a:t>
                      </a:r>
                      <a:endParaRPr lang="en-IN" sz="1400" b="1"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400" b="0" dirty="0">
                          <a:solidFill>
                            <a:schemeClr val="tx1"/>
                          </a:solidFill>
                          <a:effectLst/>
                        </a:rPr>
                        <a:t>---</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400" b="0" dirty="0">
                          <a:solidFill>
                            <a:schemeClr val="tx1"/>
                          </a:solidFill>
                          <a:effectLst/>
                        </a:rPr>
                        <a:t>0.4276</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ctr" defTabSz="1058470" rtl="0" eaLnBrk="1" fontAlgn="auto" latinLnBrk="0" hangingPunct="1">
                        <a:lnSpc>
                          <a:spcPct val="150000"/>
                        </a:lnSpc>
                        <a:spcBef>
                          <a:spcPts val="0"/>
                        </a:spcBef>
                        <a:spcAft>
                          <a:spcPts val="0"/>
                        </a:spcAft>
                        <a:buClrTx/>
                        <a:buSzTx/>
                        <a:buFontTx/>
                        <a:buNone/>
                        <a:tabLst/>
                        <a:defRPr/>
                      </a:pPr>
                      <a:r>
                        <a:rPr lang="en-IN" sz="1400" b="0" dirty="0">
                          <a:solidFill>
                            <a:schemeClr val="tx1"/>
                          </a:solidFill>
                          <a:effectLst/>
                        </a:rPr>
                        <a:t>---</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400" b="0" dirty="0">
                          <a:solidFill>
                            <a:schemeClr val="tx1"/>
                          </a:solidFill>
                          <a:effectLst/>
                        </a:rPr>
                        <a:t>0.5612</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ctr" defTabSz="1058470" rtl="0" eaLnBrk="1" fontAlgn="auto" latinLnBrk="0" hangingPunct="1">
                        <a:lnSpc>
                          <a:spcPct val="150000"/>
                        </a:lnSpc>
                        <a:spcBef>
                          <a:spcPts val="0"/>
                        </a:spcBef>
                        <a:spcAft>
                          <a:spcPts val="0"/>
                        </a:spcAft>
                        <a:buClrTx/>
                        <a:buSzTx/>
                        <a:buFontTx/>
                        <a:buNone/>
                        <a:tabLst/>
                        <a:defRPr/>
                      </a:pPr>
                      <a:r>
                        <a:rPr lang="en-IN" sz="1400" b="0" dirty="0">
                          <a:solidFill>
                            <a:schemeClr val="tx1"/>
                          </a:solidFill>
                          <a:effectLst/>
                        </a:rPr>
                        <a:t>---</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1400" b="0" dirty="0">
                          <a:solidFill>
                            <a:schemeClr val="tx1"/>
                          </a:solidFill>
                          <a:effectLst/>
                        </a:rPr>
                        <a:t>0.1215</a:t>
                      </a:r>
                      <a:endParaRPr lang="en-IN" sz="14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30090760"/>
                  </a:ext>
                </a:extLst>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984" y="274400"/>
            <a:ext cx="6719400" cy="530700"/>
          </a:xfrm>
        </p:spPr>
        <p:txBody>
          <a:bodyPr/>
          <a:lstStyle/>
          <a:p>
            <a:pPr algn="ctr"/>
            <a:r>
              <a:rPr lang="en-IN" dirty="0" smtClean="0"/>
              <a:t>Table Contents and Description:</a:t>
            </a:r>
            <a:endParaRPr lang="en-IN" dirty="0"/>
          </a:p>
        </p:txBody>
      </p:sp>
      <p:sp>
        <p:nvSpPr>
          <p:cNvPr id="3" name="Subtitle 2"/>
          <p:cNvSpPr>
            <a:spLocks noGrp="1"/>
          </p:cNvSpPr>
          <p:nvPr>
            <p:ph type="subTitle" idx="1"/>
          </p:nvPr>
        </p:nvSpPr>
        <p:spPr>
          <a:xfrm>
            <a:off x="712788" y="1043100"/>
            <a:ext cx="8136244" cy="3057300"/>
          </a:xfrm>
        </p:spPr>
        <p:txBody>
          <a:bodyPr/>
          <a:lstStyle/>
          <a:p>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MAE: Mean absolute error refers to the magnitude of difference between the prediction of an observation and the true value of that observation. MAE takes the average of absolute errors for a group of predictions and observations as a measurement of the magnitude of errors for the entire group. MAE can also be referred as </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loss function. </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RMSE</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It is </a:t>
            </a:r>
            <a:r>
              <a:rPr lang="en-US" dirty="0">
                <a:latin typeface="Arial" panose="020B0604020202020204" pitchFamily="34" charset="0"/>
                <a:cs typeface="Arial" panose="020B0604020202020204" pitchFamily="34" charset="0"/>
              </a:rPr>
              <a:t>calculated as the square root of the mean of the squared differences between actual outcomes and predictions. Squaring each error forces, the values to be positive, and the square root of the mean squared error returns the error metric back to the original units for comparison. </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R- </a:t>
            </a:r>
            <a:r>
              <a:rPr lang="en-US" dirty="0">
                <a:latin typeface="Arial" panose="020B0604020202020204" pitchFamily="34" charset="0"/>
                <a:cs typeface="Arial" panose="020B0604020202020204" pitchFamily="34" charset="0"/>
              </a:rPr>
              <a:t>Squared: RMSE is calculated as the square root of the mean of the squared differences between actual outcomes and predictions. Squaring each error forces, the values to be positive, and the square root of the mean squared error returns the error metric back to the original units for comparison. </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above table clearly states that Random Forest Algorithm is the best performing algorithm for both Dataset – I and Dataset – II.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60321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4568B"/>
        </a:solidFill>
        <a:effectLst/>
      </p:bgPr>
    </p:bg>
    <p:spTree>
      <p:nvGrpSpPr>
        <p:cNvPr id="1" name="Shape 404"/>
        <p:cNvGrpSpPr/>
        <p:nvPr/>
      </p:nvGrpSpPr>
      <p:grpSpPr>
        <a:xfrm>
          <a:off x="0" y="0"/>
          <a:ext cx="0" cy="0"/>
          <a:chOff x="0" y="0"/>
          <a:chExt cx="0" cy="0"/>
        </a:xfrm>
      </p:grpSpPr>
      <p:sp>
        <p:nvSpPr>
          <p:cNvPr id="405" name="Google Shape;405;p34"/>
          <p:cNvSpPr txBox="1">
            <a:spLocks noGrp="1"/>
          </p:cNvSpPr>
          <p:nvPr>
            <p:ph type="title"/>
          </p:nvPr>
        </p:nvSpPr>
        <p:spPr>
          <a:xfrm>
            <a:off x="1033075" y="250250"/>
            <a:ext cx="7397700" cy="579000"/>
          </a:xfrm>
          <a:prstGeom prst="rect">
            <a:avLst/>
          </a:prstGeom>
        </p:spPr>
        <p:txBody>
          <a:bodyPr spcFirstLastPara="1" wrap="square" lIns="91425" tIns="91425" rIns="91425" bIns="91425" anchor="t" anchorCtr="0">
            <a:noAutofit/>
          </a:bodyPr>
          <a:lstStyle/>
          <a:p>
            <a:r>
              <a:rPr lang="en-IN" sz="3200" dirty="0">
                <a:ln w="22225">
                  <a:solidFill>
                    <a:schemeClr val="accent2"/>
                  </a:solidFill>
                  <a:prstDash val="solid"/>
                </a:ln>
                <a:solidFill>
                  <a:schemeClr val="accent2">
                    <a:lumMod val="40000"/>
                    <a:lumOff val="60000"/>
                  </a:schemeClr>
                </a:solidFill>
              </a:rPr>
              <a:t>Conclusion</a:t>
            </a:r>
          </a:p>
        </p:txBody>
      </p:sp>
      <p:sp>
        <p:nvSpPr>
          <p:cNvPr id="34" name="Subtitle 2">
            <a:extLst>
              <a:ext uri="{FF2B5EF4-FFF2-40B4-BE49-F238E27FC236}">
                <a16:creationId xmlns:a16="http://schemas.microsoft.com/office/drawing/2014/main" id="{FD49A325-BD21-4A46-A129-DA0ED4F5D425}"/>
              </a:ext>
            </a:extLst>
          </p:cNvPr>
          <p:cNvSpPr txBox="1">
            <a:spLocks/>
          </p:cNvSpPr>
          <p:nvPr/>
        </p:nvSpPr>
        <p:spPr>
          <a:xfrm>
            <a:off x="476155" y="829004"/>
            <a:ext cx="8511540" cy="36403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1pPr>
            <a:lvl2pPr marL="914400" marR="0" lvl="1"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2pPr>
            <a:lvl3pPr marL="1371600" marR="0" lvl="2"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3pPr>
            <a:lvl4pPr marL="1828800" marR="0" lvl="3"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4pPr>
            <a:lvl5pPr marL="2286000" marR="0" lvl="4"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5pPr>
            <a:lvl6pPr marL="2743200" marR="0" lvl="5"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6pPr>
            <a:lvl7pPr marL="3200400" marR="0" lvl="6"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7pPr>
            <a:lvl8pPr marL="3657600" marR="0" lvl="7"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8pPr>
            <a:lvl9pPr marL="4114800" marR="0" lvl="8" indent="-317500" algn="l" rtl="0">
              <a:lnSpc>
                <a:spcPct val="115000"/>
              </a:lnSpc>
              <a:spcBef>
                <a:spcPts val="1600"/>
              </a:spcBef>
              <a:spcAft>
                <a:spcPts val="160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9pPr>
          </a:lstStyle>
          <a:p>
            <a:pPr marL="495300" algn="l">
              <a:spcAft>
                <a:spcPts val="1050"/>
              </a:spcAft>
              <a:buFont typeface="Wingdings" panose="05000000000000000000" pitchFamily="2" charset="2"/>
              <a:buChar char="Ø"/>
              <a:defRPr/>
            </a:pPr>
            <a:r>
              <a:rPr lang="en-US" sz="1600" dirty="0" err="1">
                <a:solidFill>
                  <a:schemeClr val="bg2">
                    <a:lumMod val="20000"/>
                    <a:lumOff val="80000"/>
                  </a:schemeClr>
                </a:solidFill>
                <a:latin typeface="Barlow Condensed" panose="020B0604020202020204" charset="0"/>
                <a:ea typeface="Calibri" panose="020F0502020204030204" pitchFamily="34" charset="0"/>
                <a:cs typeface="Times New Roman" panose="02020603050405020304" pitchFamily="18" charset="0"/>
              </a:rPr>
              <a:t>Stastical</a:t>
            </a:r>
            <a:r>
              <a:rPr lang="en-US" sz="1600" dirty="0">
                <a:solidFill>
                  <a:schemeClr val="bg2">
                    <a:lumMod val="20000"/>
                    <a:lumOff val="80000"/>
                  </a:schemeClr>
                </a:solidFill>
                <a:latin typeface="Barlow Condensed" panose="020B0604020202020204" charset="0"/>
                <a:ea typeface="Calibri" panose="020F0502020204030204" pitchFamily="34" charset="0"/>
                <a:cs typeface="Times New Roman" panose="02020603050405020304" pitchFamily="18" charset="0"/>
              </a:rPr>
              <a:t> Analysis  :  Random Forest regression performed the best on both the Datasets. In both the cases it had an R-Squared value of 0.92 and 0.97. SVR, Kernel Ridge, </a:t>
            </a:r>
            <a:r>
              <a:rPr lang="en-US" sz="1600" dirty="0" err="1">
                <a:solidFill>
                  <a:schemeClr val="bg2">
                    <a:lumMod val="20000"/>
                    <a:lumOff val="80000"/>
                  </a:schemeClr>
                </a:solidFill>
                <a:latin typeface="Barlow Condensed" panose="020B0604020202020204" charset="0"/>
                <a:ea typeface="Calibri" panose="020F0502020204030204" pitchFamily="34" charset="0"/>
                <a:cs typeface="Times New Roman" panose="02020603050405020304" pitchFamily="18" charset="0"/>
              </a:rPr>
              <a:t>Catboost</a:t>
            </a:r>
            <a:r>
              <a:rPr lang="en-US" sz="1600" dirty="0">
                <a:solidFill>
                  <a:schemeClr val="bg2">
                    <a:lumMod val="20000"/>
                    <a:lumOff val="80000"/>
                  </a:schemeClr>
                </a:solidFill>
                <a:latin typeface="Barlow Condensed" panose="020B0604020202020204" charset="0"/>
                <a:ea typeface="Calibri" panose="020F0502020204030204" pitchFamily="34" charset="0"/>
                <a:cs typeface="Times New Roman" panose="02020603050405020304" pitchFamily="18" charset="0"/>
              </a:rPr>
              <a:t> </a:t>
            </a:r>
            <a:r>
              <a:rPr lang="en-US" sz="1600" dirty="0" err="1">
                <a:solidFill>
                  <a:schemeClr val="bg2">
                    <a:lumMod val="20000"/>
                    <a:lumOff val="80000"/>
                  </a:schemeClr>
                </a:solidFill>
                <a:latin typeface="Barlow Condensed" panose="020B0604020202020204" charset="0"/>
                <a:ea typeface="Calibri" panose="020F0502020204030204" pitchFamily="34" charset="0"/>
                <a:cs typeface="Times New Roman" panose="02020603050405020304" pitchFamily="18" charset="0"/>
              </a:rPr>
              <a:t>Regressor</a:t>
            </a:r>
            <a:r>
              <a:rPr lang="en-US" sz="1600" dirty="0">
                <a:solidFill>
                  <a:schemeClr val="bg2">
                    <a:lumMod val="20000"/>
                    <a:lumOff val="80000"/>
                  </a:schemeClr>
                </a:solidFill>
                <a:latin typeface="Barlow Condensed" panose="020B0604020202020204" charset="0"/>
                <a:ea typeface="Calibri" panose="020F0502020204030204" pitchFamily="34" charset="0"/>
                <a:cs typeface="Times New Roman" panose="02020603050405020304" pitchFamily="18" charset="0"/>
              </a:rPr>
              <a:t> and Decision tree Regression performed poorly with R-Squared values around 0.45. Other than R-Squared, RMSE and MAE also pointed towards Random Forest being the best Regression Model. Plots of actual values vs predicted values show the variance generated by each model</a:t>
            </a:r>
            <a:r>
              <a:rPr lang="en-US" sz="1600" dirty="0" smtClean="0"/>
              <a:t>.</a:t>
            </a:r>
            <a:endParaRPr lang="en-IN" sz="1600" dirty="0" smtClean="0">
              <a:solidFill>
                <a:schemeClr val="bg2">
                  <a:lumMod val="20000"/>
                  <a:lumOff val="80000"/>
                </a:schemeClr>
              </a:solidFill>
              <a:effectLst/>
              <a:latin typeface="Barlow Condensed" panose="020B0604020202020204" charset="0"/>
              <a:ea typeface="Calibri" panose="020F0502020204030204" pitchFamily="34" charset="0"/>
              <a:cs typeface="Times New Roman" panose="02020603050405020304" pitchFamily="18" charset="0"/>
            </a:endParaRPr>
          </a:p>
          <a:p>
            <a:pPr marL="495300" indent="-342900" algn="l" eaLnBrk="1" fontAlgn="auto" hangingPunct="1">
              <a:spcBef>
                <a:spcPts val="0"/>
              </a:spcBef>
              <a:spcAft>
                <a:spcPts val="1050"/>
              </a:spcAft>
              <a:buFont typeface="Wingdings" panose="05000000000000000000" pitchFamily="2" charset="2"/>
              <a:buChar char="Ø"/>
              <a:defRPr/>
            </a:pPr>
            <a:r>
              <a:rPr lang="en-IN" sz="1800" dirty="0" smtClean="0">
                <a:solidFill>
                  <a:schemeClr val="bg2">
                    <a:lumMod val="20000"/>
                    <a:lumOff val="80000"/>
                  </a:schemeClr>
                </a:solidFill>
                <a:effectLst/>
                <a:latin typeface="Barlow Condensed" panose="020B0604020202020204" charset="0"/>
                <a:ea typeface="Calibri" panose="020F0502020204030204" pitchFamily="34" charset="0"/>
                <a:cs typeface="Times New Roman" panose="02020603050405020304" pitchFamily="18" charset="0"/>
              </a:rPr>
              <a:t>T</a:t>
            </a:r>
            <a:r>
              <a:rPr lang="en-IN" sz="1600" dirty="0" smtClean="0">
                <a:solidFill>
                  <a:schemeClr val="bg2">
                    <a:lumMod val="20000"/>
                    <a:lumOff val="80000"/>
                  </a:schemeClr>
                </a:solidFill>
                <a:effectLst/>
                <a:latin typeface="Barlow Condensed" panose="020B0604020202020204" charset="0"/>
                <a:ea typeface="Calibri" panose="020F0502020204030204" pitchFamily="34" charset="0"/>
                <a:cs typeface="Times New Roman" panose="02020603050405020304" pitchFamily="18" charset="0"/>
              </a:rPr>
              <a:t>o </a:t>
            </a:r>
            <a:r>
              <a:rPr lang="en-IN" sz="1600" dirty="0">
                <a:solidFill>
                  <a:schemeClr val="bg2">
                    <a:lumMod val="20000"/>
                    <a:lumOff val="80000"/>
                  </a:schemeClr>
                </a:solidFill>
                <a:effectLst/>
                <a:latin typeface="Barlow Condensed" panose="020B0604020202020204" charset="0"/>
                <a:ea typeface="Calibri" panose="020F0502020204030204" pitchFamily="34" charset="0"/>
                <a:cs typeface="Times New Roman" panose="02020603050405020304" pitchFamily="18" charset="0"/>
              </a:rPr>
              <a:t>summarize, we show that ML applied to this experiment provides accurate failure forecasts based on the instantaneous analysis of the acoustic signal at any time in the slip cycle and reveals a signal previously unidentified. </a:t>
            </a:r>
          </a:p>
          <a:p>
            <a:pPr marL="495300" indent="-342900" algn="l" eaLnBrk="1" fontAlgn="auto" hangingPunct="1">
              <a:spcBef>
                <a:spcPts val="0"/>
              </a:spcBef>
              <a:spcAft>
                <a:spcPts val="1050"/>
              </a:spcAft>
              <a:buFont typeface="Wingdings" panose="05000000000000000000" pitchFamily="2" charset="2"/>
              <a:buChar char="Ø"/>
              <a:defRPr/>
            </a:pPr>
            <a:r>
              <a:rPr lang="en-IN" sz="1600" dirty="0">
                <a:solidFill>
                  <a:schemeClr val="bg2">
                    <a:lumMod val="20000"/>
                    <a:lumOff val="80000"/>
                  </a:schemeClr>
                </a:solidFill>
                <a:effectLst/>
                <a:latin typeface="Barlow Condensed" panose="020B0604020202020204" charset="0"/>
                <a:ea typeface="Calibri" panose="020F0502020204030204" pitchFamily="34" charset="0"/>
                <a:cs typeface="Times New Roman" panose="02020603050405020304" pitchFamily="18" charset="0"/>
              </a:rPr>
              <a:t>Our current approach is to progressively scale from the laboratory to the Earth by applying this approach to Earth problems that most resemble the laboratory</a:t>
            </a:r>
          </a:p>
          <a:p>
            <a:pPr marL="495300" algn="l">
              <a:spcAft>
                <a:spcPts val="1050"/>
              </a:spcAft>
              <a:buFont typeface="Wingdings" panose="05000000000000000000" pitchFamily="2" charset="2"/>
              <a:buChar char="Ø"/>
              <a:defRPr/>
            </a:pPr>
            <a:r>
              <a:rPr lang="en-IN" sz="1600" dirty="0">
                <a:solidFill>
                  <a:schemeClr val="bg2">
                    <a:lumMod val="20000"/>
                    <a:lumOff val="80000"/>
                  </a:schemeClr>
                </a:solidFill>
                <a:latin typeface="Barlow Condensed" panose="020B0604020202020204" charset="0"/>
                <a:ea typeface="Calibri" panose="020F0502020204030204" pitchFamily="34" charset="0"/>
                <a:cs typeface="Times New Roman" panose="02020603050405020304" pitchFamily="18" charset="0"/>
              </a:rPr>
              <a:t>Also, to predict the ML Algorithms with highest accuracy on real time data</a:t>
            </a:r>
            <a:r>
              <a:rPr lang="en-IN" sz="1600" dirty="0">
                <a:solidFill>
                  <a:schemeClr val="bg2">
                    <a:lumMod val="20000"/>
                    <a:lumOff val="80000"/>
                  </a:schemeClr>
                </a:solidFill>
                <a:latin typeface="Barlow Condensed" panose="020B0604020202020204" charset="0"/>
                <a:ea typeface="Calibri" panose="020F0502020204030204" pitchFamily="34" charset="0"/>
                <a:cs typeface="Times New Roman" panose="02020603050405020304" pitchFamily="18" charset="0"/>
              </a:rPr>
              <a:t>. </a:t>
            </a:r>
            <a:r>
              <a:rPr lang="en-US" sz="1600" dirty="0">
                <a:solidFill>
                  <a:schemeClr val="bg2">
                    <a:lumMod val="20000"/>
                    <a:lumOff val="80000"/>
                  </a:schemeClr>
                </a:solidFill>
                <a:latin typeface="Barlow Condensed" panose="020B0604020202020204" charset="0"/>
                <a:ea typeface="Calibri" panose="020F0502020204030204" pitchFamily="34" charset="0"/>
                <a:cs typeface="Times New Roman" panose="02020603050405020304" pitchFamily="18" charset="0"/>
              </a:rPr>
              <a:t>Thus, the stage has been set for potentially marked advances in earthquake science.</a:t>
            </a:r>
            <a:endParaRPr lang="en-IN" sz="1600" dirty="0">
              <a:solidFill>
                <a:schemeClr val="bg2">
                  <a:lumMod val="20000"/>
                  <a:lumOff val="80000"/>
                </a:schemeClr>
              </a:solidFill>
              <a:latin typeface="Barlow Condensed" panose="020B0604020202020204" charset="0"/>
              <a:ea typeface="Calibri" panose="020F0502020204030204" pitchFamily="34" charset="0"/>
              <a:cs typeface="Times New Roman" panose="02020603050405020304" pitchFamily="18" charset="0"/>
            </a:endParaRPr>
          </a:p>
          <a:p>
            <a:pPr marL="495300" indent="-342900" algn="l" eaLnBrk="1" fontAlgn="auto" hangingPunct="1">
              <a:spcBef>
                <a:spcPts val="0"/>
              </a:spcBef>
              <a:spcAft>
                <a:spcPts val="1050"/>
              </a:spcAft>
              <a:buFont typeface="Wingdings" panose="05000000000000000000" pitchFamily="2" charset="2"/>
              <a:buChar char="Ø"/>
              <a:defRPr/>
            </a:pPr>
            <a:endParaRPr lang="en-US" sz="1800" dirty="0">
              <a:solidFill>
                <a:schemeClr val="bg2">
                  <a:lumMod val="20000"/>
                  <a:lumOff val="80000"/>
                </a:schemeClr>
              </a:solidFill>
              <a:latin typeface="Barlow Condensed" panose="020B0604020202020204" charset="0"/>
            </a:endParaRPr>
          </a:p>
        </p:txBody>
      </p:sp>
    </p:spTree>
    <p:extLst>
      <p:ext uri="{BB962C8B-B14F-4D97-AF65-F5344CB8AC3E}">
        <p14:creationId xmlns:p14="http://schemas.microsoft.com/office/powerpoint/2010/main" val="26715899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8649" y="348483"/>
            <a:ext cx="8154167" cy="492443"/>
          </a:xfrm>
        </p:spPr>
        <p:txBody>
          <a:bodyPr/>
          <a:lstStyle/>
          <a:p>
            <a:pPr algn="ctr"/>
            <a:r>
              <a:rPr lang="en-IN" sz="3200" b="1" spc="50" dirty="0">
                <a:ln w="9525" cmpd="sng">
                  <a:solidFill>
                    <a:schemeClr val="accent1"/>
                  </a:solidFill>
                  <a:prstDash val="solid"/>
                </a:ln>
                <a:solidFill>
                  <a:srgbClr val="70AD47">
                    <a:tint val="1000"/>
                  </a:srgbClr>
                </a:solidFill>
                <a:effectLst>
                  <a:glow rad="38100">
                    <a:schemeClr val="accent1">
                      <a:alpha val="40000"/>
                    </a:schemeClr>
                  </a:glow>
                </a:effectLst>
              </a:rPr>
              <a:t>Learning a little bit more….</a:t>
            </a:r>
          </a:p>
        </p:txBody>
      </p:sp>
      <p:sp>
        <p:nvSpPr>
          <p:cNvPr id="3" name="Subtitle 2"/>
          <p:cNvSpPr>
            <a:spLocks noGrp="1"/>
          </p:cNvSpPr>
          <p:nvPr>
            <p:ph type="subTitle" idx="4"/>
          </p:nvPr>
        </p:nvSpPr>
        <p:spPr>
          <a:xfrm>
            <a:off x="4700619" y="1196724"/>
            <a:ext cx="4074577" cy="3105850"/>
          </a:xfrm>
        </p:spPr>
        <p:txBody>
          <a:bodyPr/>
          <a:lstStyle/>
          <a:p>
            <a:pPr marL="285750" indent="-285750">
              <a:buFont typeface="Arial" panose="020B0604020202020204" pitchFamily="34" charset="0"/>
              <a:buChar char="•"/>
            </a:pPr>
            <a:r>
              <a:rPr lang="en-IN" sz="1750" dirty="0">
                <a:solidFill>
                  <a:schemeClr val="accent6"/>
                </a:solidFill>
              </a:rPr>
              <a:t>Earthquake waves are typically composed of different types:</a:t>
            </a:r>
          </a:p>
          <a:p>
            <a:pPr marL="400050" indent="-400050">
              <a:buFont typeface="+mj-lt"/>
              <a:buAutoNum type="romanLcPeriod"/>
            </a:pPr>
            <a:r>
              <a:rPr lang="en-IN" sz="1750" dirty="0">
                <a:solidFill>
                  <a:schemeClr val="accent6"/>
                </a:solidFill>
              </a:rPr>
              <a:t>P-waves (compressional waves) -travel faster and do less damage, whereas </a:t>
            </a:r>
          </a:p>
          <a:p>
            <a:pPr marL="400050" indent="-400050">
              <a:buFont typeface="+mj-lt"/>
              <a:buAutoNum type="romanLcPeriod"/>
            </a:pPr>
            <a:r>
              <a:rPr lang="en-IN" sz="1750" dirty="0">
                <a:solidFill>
                  <a:schemeClr val="accent6"/>
                </a:solidFill>
              </a:rPr>
              <a:t>S-waves (translational waves)- will land a few seconds later but will do the bulk of the damage. </a:t>
            </a:r>
          </a:p>
          <a:p>
            <a:pPr marL="285750" indent="-285750">
              <a:buFont typeface="Arial" panose="020B0604020202020204" pitchFamily="34" charset="0"/>
              <a:buChar char="•"/>
            </a:pPr>
            <a:r>
              <a:rPr lang="en-IN" sz="1750" dirty="0">
                <a:solidFill>
                  <a:schemeClr val="accent6"/>
                </a:solidFill>
              </a:rPr>
              <a:t>So now we know which of the two waves we have to worry about-[S waves]</a:t>
            </a:r>
          </a:p>
          <a:p>
            <a:endParaRPr lang="en-IN" dirty="0">
              <a:solidFill>
                <a:schemeClr val="accent6"/>
              </a:solidFill>
            </a:endParaRPr>
          </a:p>
        </p:txBody>
      </p:sp>
      <p:pic>
        <p:nvPicPr>
          <p:cNvPr id="1026" name="Picture 2" descr="Draw P and S waves illustration - TeX - LaTeX Stack Exchange">
            <a:extLst>
              <a:ext uri="{FF2B5EF4-FFF2-40B4-BE49-F238E27FC236}">
                <a16:creationId xmlns:a16="http://schemas.microsoft.com/office/drawing/2014/main" id="{2181797E-9357-45B3-93C2-6B0831D72AC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02963" y="1381125"/>
            <a:ext cx="3869037" cy="273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5882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746" y="372351"/>
            <a:ext cx="6719400" cy="530700"/>
          </a:xfrm>
        </p:spPr>
        <p:txBody>
          <a:bodyPr/>
          <a:lstStyle/>
          <a:p>
            <a:r>
              <a:rPr lang="en-IN" dirty="0" smtClean="0">
                <a:latin typeface="Arial" panose="020B0604020202020204" pitchFamily="34" charset="0"/>
                <a:cs typeface="Arial" panose="020B0604020202020204" pitchFamily="34" charset="0"/>
              </a:rPr>
              <a:t>Future Work:</a:t>
            </a:r>
            <a:endParaRPr lang="en-IN"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634130" y="1207575"/>
            <a:ext cx="8430775" cy="3057300"/>
          </a:xfrm>
        </p:spPr>
        <p:txBody>
          <a:bodyPr/>
          <a:lstStyle/>
          <a:p>
            <a:r>
              <a:rPr lang="en-US" dirty="0" smtClean="0">
                <a:latin typeface="Arial" panose="020B0604020202020204" pitchFamily="34" charset="0"/>
                <a:cs typeface="Arial" panose="020B0604020202020204" pitchFamily="34" charset="0"/>
              </a:rPr>
              <a:t>With </a:t>
            </a:r>
            <a:r>
              <a:rPr lang="en-US" dirty="0">
                <a:latin typeface="Arial" panose="020B0604020202020204" pitchFamily="34" charset="0"/>
                <a:cs typeface="Arial" panose="020B0604020202020204" pitchFamily="34" charset="0"/>
              </a:rPr>
              <a:t>advancement in technology, it is expected of data scientists to come up with more robust methods of predicting earthquakes with higher certainty. </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However</a:t>
            </a:r>
            <a:r>
              <a:rPr lang="en-US" dirty="0">
                <a:latin typeface="Arial" panose="020B0604020202020204" pitchFamily="34" charset="0"/>
                <a:cs typeface="Arial" panose="020B0604020202020204" pitchFamily="34" charset="0"/>
              </a:rPr>
              <a:t>, in addition to the pre-earthquake and post-earthquake alleviation actions, </a:t>
            </a:r>
            <a:r>
              <a:rPr lang="en-US" dirty="0" smtClean="0">
                <a:latin typeface="Arial" panose="020B0604020202020204" pitchFamily="34" charset="0"/>
                <a:cs typeface="Arial" panose="020B0604020202020204" pitchFamily="34" charset="0"/>
              </a:rPr>
              <a:t>studies </a:t>
            </a:r>
            <a:r>
              <a:rPr lang="en-US" dirty="0">
                <a:latin typeface="Arial" panose="020B0604020202020204" pitchFamily="34" charset="0"/>
                <a:cs typeface="Arial" panose="020B0604020202020204" pitchFamily="34" charset="0"/>
              </a:rPr>
              <a:t>in the recent decades have reported several possible earthquake precursors such as anomalies in electric field, magnetic field, gas/aerosol emissions, </a:t>
            </a:r>
            <a:r>
              <a:rPr lang="en-US" dirty="0" err="1">
                <a:latin typeface="Arial" panose="020B0604020202020204" pitchFamily="34" charset="0"/>
                <a:cs typeface="Arial" panose="020B0604020202020204" pitchFamily="34" charset="0"/>
              </a:rPr>
              <a:t>ionospheric</a:t>
            </a:r>
            <a:r>
              <a:rPr lang="en-US" dirty="0">
                <a:latin typeface="Arial" panose="020B0604020202020204" pitchFamily="34" charset="0"/>
                <a:cs typeface="Arial" panose="020B0604020202020204" pitchFamily="34" charset="0"/>
              </a:rPr>
              <a:t> signals, ground water level, land surface temperature, surface deformations, animal behavior, thermal infrared signals, atmospheric gravity waves, and lightning. </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Such </a:t>
            </a:r>
            <a:r>
              <a:rPr lang="en-US" dirty="0">
                <a:latin typeface="Arial" panose="020B0604020202020204" pitchFamily="34" charset="0"/>
                <a:cs typeface="Arial" panose="020B0604020202020204" pitchFamily="34" charset="0"/>
              </a:rPr>
              <a:t>substantial number of scientific articles and reported anomalous signals should not be overlooked. Understanding the relation between time of occurrence of these precursors can give us a strong hold on minimizing the chaos that an Earthquake can create</a:t>
            </a:r>
            <a:r>
              <a:rPr lang="en-US" dirty="0" smtClean="0">
                <a:latin typeface="Arial" panose="020B0604020202020204" pitchFamily="34" charset="0"/>
                <a:cs typeface="Arial" panose="020B0604020202020204" pitchFamily="34" charset="0"/>
              </a:rPr>
              <a:t>.</a:t>
            </a:r>
          </a:p>
          <a:p>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general 50 point of concern is the widely varying arrival times and the amplitudes of the anomalies, putting a question mark on their universal applicability as earthquake markers. </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In </a:t>
            </a:r>
            <a:r>
              <a:rPr lang="en-US" dirty="0">
                <a:latin typeface="Arial" panose="020B0604020202020204" pitchFamily="34" charset="0"/>
                <a:cs typeface="Arial" panose="020B0604020202020204" pitchFamily="34" charset="0"/>
              </a:rPr>
              <a:t>future, the need to standardize the precursor detection techniques and to employ a global-scale monitoring system for making any possible earthquake predictions reliable.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86156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7"/>
          <p:cNvSpPr/>
          <p:nvPr/>
        </p:nvSpPr>
        <p:spPr>
          <a:xfrm>
            <a:off x="4583625" y="7750"/>
            <a:ext cx="4560300" cy="5143500"/>
          </a:xfrm>
          <a:prstGeom prst="rect">
            <a:avLst/>
          </a:prstGeom>
          <a:solidFill>
            <a:srgbClr val="345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txBox="1">
            <a:spLocks noGrp="1"/>
          </p:cNvSpPr>
          <p:nvPr>
            <p:ph type="title"/>
          </p:nvPr>
        </p:nvSpPr>
        <p:spPr>
          <a:xfrm>
            <a:off x="1033075" y="539500"/>
            <a:ext cx="6719400" cy="53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pc="50" dirty="0">
                <a:ln w="9525" cmpd="sng">
                  <a:solidFill>
                    <a:schemeClr val="accent1"/>
                  </a:solidFill>
                  <a:prstDash val="solid"/>
                </a:ln>
                <a:solidFill>
                  <a:srgbClr val="70AD47">
                    <a:tint val="1000"/>
                  </a:srgbClr>
                </a:solidFill>
                <a:effectLst>
                  <a:glow rad="38100">
                    <a:schemeClr val="accent1">
                      <a:alpha val="40000"/>
                    </a:schemeClr>
                  </a:glow>
                </a:effectLst>
              </a:rPr>
              <a:t>Gantt Chart </a:t>
            </a:r>
            <a:endParaRPr dirty="0"/>
          </a:p>
        </p:txBody>
      </p:sp>
      <p:sp>
        <p:nvSpPr>
          <p:cNvPr id="494" name="Google Shape;494;p37"/>
          <p:cNvSpPr/>
          <p:nvPr/>
        </p:nvSpPr>
        <p:spPr>
          <a:xfrm rot="-5400000" flipH="1">
            <a:off x="689085" y="694429"/>
            <a:ext cx="291913" cy="243649"/>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7"/>
          <p:cNvSpPr/>
          <p:nvPr/>
        </p:nvSpPr>
        <p:spPr>
          <a:xfrm flipH="1">
            <a:off x="7752456" y="2087436"/>
            <a:ext cx="552870" cy="461424"/>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flipH="1">
            <a:off x="7752456" y="1571442"/>
            <a:ext cx="552870" cy="461424"/>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flipH="1">
            <a:off x="7752456" y="1055471"/>
            <a:ext cx="552870" cy="461424"/>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flipH="1">
            <a:off x="7752456" y="539500"/>
            <a:ext cx="552870" cy="461424"/>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flipH="1">
            <a:off x="7752456" y="2603429"/>
            <a:ext cx="552870" cy="461424"/>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a:extLst>
              <a:ext uri="{FF2B5EF4-FFF2-40B4-BE49-F238E27FC236}">
                <a16:creationId xmlns:a16="http://schemas.microsoft.com/office/drawing/2014/main" id="{15C3C04E-B53A-4245-B07B-13663A75FFA4}"/>
              </a:ext>
            </a:extLst>
          </p:cNvPr>
          <p:cNvPicPr/>
          <p:nvPr/>
        </p:nvPicPr>
        <p:blipFill>
          <a:blip r:embed="rId3"/>
          <a:stretch>
            <a:fillRect/>
          </a:stretch>
        </p:blipFill>
        <p:spPr>
          <a:xfrm>
            <a:off x="610074" y="1446012"/>
            <a:ext cx="6861158" cy="3329425"/>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075" y="382184"/>
            <a:ext cx="6719400" cy="530700"/>
          </a:xfrm>
        </p:spPr>
        <p:txBody>
          <a:bodyPr/>
          <a:lstStyle/>
          <a:p>
            <a:pPr algn="ctr"/>
            <a:r>
              <a:rPr lang="en-IN" sz="3200" dirty="0" smtClean="0">
                <a:latin typeface="Arial" panose="020B0604020202020204" pitchFamily="34" charset="0"/>
                <a:cs typeface="Arial" panose="020B0604020202020204" pitchFamily="34" charset="0"/>
              </a:rPr>
              <a:t>Working Timeline</a:t>
            </a:r>
            <a:endParaRPr lang="en-IN" sz="32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892225" y="1043100"/>
            <a:ext cx="7001100" cy="3057300"/>
          </a:xfrm>
        </p:spPr>
        <p:txBody>
          <a:bodyPr/>
          <a:lstStyle/>
          <a:p>
            <a:r>
              <a:rPr lang="en-IN" sz="1300" b="1" dirty="0" smtClean="0">
                <a:latin typeface="Arial" panose="020B0604020202020204" pitchFamily="34" charset="0"/>
                <a:cs typeface="Arial" panose="020B0604020202020204" pitchFamily="34" charset="0"/>
              </a:rPr>
              <a:t>January :</a:t>
            </a:r>
            <a:r>
              <a:rPr lang="en-IN" sz="1300" dirty="0" smtClean="0">
                <a:latin typeface="Arial" panose="020B0604020202020204" pitchFamily="34" charset="0"/>
                <a:cs typeface="Arial" panose="020B0604020202020204" pitchFamily="34" charset="0"/>
              </a:rPr>
              <a:t> Deciding on the domain of the project .i.e. Machine learning . Choosing a project that is achievable yet has significant importance on the society . Deciding the topic, “ Earthquake Prediction Using ML”.</a:t>
            </a:r>
          </a:p>
          <a:p>
            <a:r>
              <a:rPr lang="en-IN" sz="1300" b="1" dirty="0" smtClean="0">
                <a:latin typeface="Arial" panose="020B0604020202020204" pitchFamily="34" charset="0"/>
                <a:cs typeface="Arial" panose="020B0604020202020204" pitchFamily="34" charset="0"/>
              </a:rPr>
              <a:t>February:</a:t>
            </a:r>
            <a:r>
              <a:rPr lang="en-IN" sz="1300" dirty="0" smtClean="0">
                <a:latin typeface="Arial" panose="020B0604020202020204" pitchFamily="34" charset="0"/>
                <a:cs typeface="Arial" panose="020B0604020202020204" pitchFamily="34" charset="0"/>
              </a:rPr>
              <a:t> </a:t>
            </a:r>
            <a:r>
              <a:rPr lang="en-US" sz="1300" dirty="0" smtClean="0">
                <a:latin typeface="Arial" panose="020B0604020202020204" pitchFamily="34" charset="0"/>
                <a:cs typeface="Arial" panose="020B0604020202020204" pitchFamily="34" charset="0"/>
              </a:rPr>
              <a:t> Liable Data Source ,Data </a:t>
            </a:r>
            <a:r>
              <a:rPr lang="en-US" sz="1300" dirty="0">
                <a:latin typeface="Arial" panose="020B0604020202020204" pitchFamily="34" charset="0"/>
                <a:cs typeface="Arial" panose="020B0604020202020204" pitchFamily="34" charset="0"/>
              </a:rPr>
              <a:t>Collection, Data Cleaning and Exploratory Data Analysis</a:t>
            </a:r>
            <a:r>
              <a:rPr lang="en-US" sz="1300" dirty="0" smtClean="0">
                <a:latin typeface="Arial" panose="020B0604020202020204" pitchFamily="34" charset="0"/>
                <a:cs typeface="Arial" panose="020B0604020202020204" pitchFamily="34" charset="0"/>
              </a:rPr>
              <a:t>.</a:t>
            </a:r>
          </a:p>
          <a:p>
            <a:r>
              <a:rPr lang="en-US" sz="1300" b="1" dirty="0" smtClean="0">
                <a:latin typeface="Arial" panose="020B0604020202020204" pitchFamily="34" charset="0"/>
                <a:cs typeface="Arial" panose="020B0604020202020204" pitchFamily="34" charset="0"/>
              </a:rPr>
              <a:t>March :</a:t>
            </a:r>
            <a:r>
              <a:rPr lang="en-US" sz="1300" dirty="0" smtClean="0">
                <a:latin typeface="Arial" panose="020B0604020202020204" pitchFamily="34" charset="0"/>
                <a:cs typeface="Arial" panose="020B0604020202020204" pitchFamily="34" charset="0"/>
              </a:rPr>
              <a:t> Choosing programming language. Completing the Data preprocessing phase and making the dataset ready for implementation . Feature extraction was  almost done by the end of the month,</a:t>
            </a:r>
          </a:p>
          <a:p>
            <a:r>
              <a:rPr lang="en-US" sz="1300" b="1" dirty="0" smtClean="0">
                <a:latin typeface="Arial" panose="020B0604020202020204" pitchFamily="34" charset="0"/>
                <a:cs typeface="Arial" panose="020B0604020202020204" pitchFamily="34" charset="0"/>
              </a:rPr>
              <a:t>April : </a:t>
            </a:r>
            <a:r>
              <a:rPr lang="en-US" sz="1300" dirty="0" smtClean="0">
                <a:latin typeface="Arial" panose="020B0604020202020204" pitchFamily="34" charset="0"/>
                <a:cs typeface="Arial" panose="020B0604020202020204" pitchFamily="34" charset="0"/>
              </a:rPr>
              <a:t>Studying and short-listing from a list of Supervised </a:t>
            </a:r>
            <a:r>
              <a:rPr lang="en-US" sz="1300" dirty="0">
                <a:latin typeface="Arial" panose="020B0604020202020204" pitchFamily="34" charset="0"/>
                <a:cs typeface="Arial" panose="020B0604020202020204" pitchFamily="34" charset="0"/>
              </a:rPr>
              <a:t>ML algorithms . </a:t>
            </a:r>
            <a:r>
              <a:rPr lang="en-US" sz="1300" dirty="0" smtClean="0">
                <a:latin typeface="Arial" panose="020B0604020202020204" pitchFamily="34" charset="0"/>
                <a:cs typeface="Arial" panose="020B0604020202020204" pitchFamily="34" charset="0"/>
              </a:rPr>
              <a:t>Calculating Performance </a:t>
            </a:r>
            <a:r>
              <a:rPr lang="en-US" sz="1300" dirty="0">
                <a:latin typeface="Arial" panose="020B0604020202020204" pitchFamily="34" charset="0"/>
                <a:cs typeface="Arial" panose="020B0604020202020204" pitchFamily="34" charset="0"/>
              </a:rPr>
              <a:t>metrics </a:t>
            </a:r>
            <a:r>
              <a:rPr lang="en-US" sz="1300" dirty="0" smtClean="0">
                <a:latin typeface="Arial" panose="020B0604020202020204" pitchFamily="34" charset="0"/>
                <a:cs typeface="Arial" panose="020B0604020202020204" pitchFamily="34" charset="0"/>
              </a:rPr>
              <a:t> of regression algorithms. These metrics include </a:t>
            </a:r>
            <a:r>
              <a:rPr lang="en-US" sz="1300" dirty="0">
                <a:latin typeface="Arial" panose="020B0604020202020204" pitchFamily="34" charset="0"/>
                <a:cs typeface="Arial" panose="020B0604020202020204" pitchFamily="34" charset="0"/>
              </a:rPr>
              <a:t>MAE, RMSE and </a:t>
            </a:r>
            <a:r>
              <a:rPr lang="en-US" sz="1300" dirty="0" smtClean="0">
                <a:latin typeface="Arial" panose="020B0604020202020204" pitchFamily="34" charset="0"/>
                <a:cs typeface="Arial" panose="020B0604020202020204" pitchFamily="34" charset="0"/>
              </a:rPr>
              <a:t>R-Squared.</a:t>
            </a:r>
          </a:p>
          <a:p>
            <a:r>
              <a:rPr lang="en-US" sz="1300" b="1" dirty="0" smtClean="0">
                <a:latin typeface="Arial" panose="020B0604020202020204" pitchFamily="34" charset="0"/>
                <a:cs typeface="Arial" panose="020B0604020202020204" pitchFamily="34" charset="0"/>
              </a:rPr>
              <a:t>May </a:t>
            </a:r>
            <a:r>
              <a:rPr lang="en-US" sz="1300" b="1" dirty="0">
                <a:latin typeface="Arial" panose="020B0604020202020204" pitchFamily="34" charset="0"/>
                <a:cs typeface="Arial" panose="020B0604020202020204" pitchFamily="34" charset="0"/>
              </a:rPr>
              <a:t>:</a:t>
            </a:r>
            <a:r>
              <a:rPr lang="en-US" sz="1300" dirty="0">
                <a:latin typeface="Arial" panose="020B0604020202020204" pitchFamily="34" charset="0"/>
                <a:cs typeface="Arial" panose="020B0604020202020204" pitchFamily="34" charset="0"/>
              </a:rPr>
              <a:t> O</a:t>
            </a:r>
            <a:r>
              <a:rPr lang="en-US" sz="1300" dirty="0" smtClean="0">
                <a:latin typeface="Arial" panose="020B0604020202020204" pitchFamily="34" charset="0"/>
                <a:cs typeface="Arial" panose="020B0604020202020204" pitchFamily="34" charset="0"/>
              </a:rPr>
              <a:t>ptimizing results </a:t>
            </a:r>
            <a:r>
              <a:rPr lang="en-US" sz="1300" dirty="0">
                <a:latin typeface="Arial" panose="020B0604020202020204" pitchFamily="34" charset="0"/>
                <a:cs typeface="Arial" panose="020B0604020202020204" pitchFamily="34" charset="0"/>
              </a:rPr>
              <a:t>based </a:t>
            </a:r>
            <a:r>
              <a:rPr lang="en-US" sz="1300" dirty="0" smtClean="0">
                <a:latin typeface="Arial" panose="020B0604020202020204" pitchFamily="34" charset="0"/>
                <a:cs typeface="Arial" panose="020B0604020202020204" pitchFamily="34" charset="0"/>
              </a:rPr>
              <a:t>by choosing the best </a:t>
            </a:r>
            <a:r>
              <a:rPr lang="en-US" sz="1300" dirty="0">
                <a:latin typeface="Arial" panose="020B0604020202020204" pitchFamily="34" charset="0"/>
                <a:cs typeface="Arial" panose="020B0604020202020204" pitchFamily="34" charset="0"/>
              </a:rPr>
              <a:t>hyper </a:t>
            </a:r>
            <a:r>
              <a:rPr lang="en-US" sz="1300" dirty="0" smtClean="0">
                <a:latin typeface="Arial" panose="020B0604020202020204" pitchFamily="34" charset="0"/>
                <a:cs typeface="Arial" panose="020B0604020202020204" pitchFamily="34" charset="0"/>
              </a:rPr>
              <a:t>parameters. Implementing Grid-Search CV in required algorithms . Result visualization using </a:t>
            </a:r>
            <a:r>
              <a:rPr lang="en-US" sz="1300" dirty="0" err="1" smtClean="0">
                <a:latin typeface="Arial" panose="020B0604020202020204" pitchFamily="34" charset="0"/>
                <a:cs typeface="Arial" panose="020B0604020202020204" pitchFamily="34" charset="0"/>
              </a:rPr>
              <a:t>matplotlib</a:t>
            </a:r>
            <a:r>
              <a:rPr lang="en-US" sz="1300" dirty="0" smtClean="0">
                <a:latin typeface="Arial" panose="020B0604020202020204" pitchFamily="34" charset="0"/>
                <a:cs typeface="Arial" panose="020B0604020202020204" pitchFamily="34" charset="0"/>
              </a:rPr>
              <a:t> library. Writing thesis , Creating poster and Completing PPT.</a:t>
            </a:r>
          </a:p>
          <a:p>
            <a:r>
              <a:rPr lang="en-US" sz="1300" b="1" dirty="0" smtClean="0">
                <a:latin typeface="Arial" panose="020B0604020202020204" pitchFamily="34" charset="0"/>
                <a:cs typeface="Arial" panose="020B0604020202020204" pitchFamily="34" charset="0"/>
              </a:rPr>
              <a:t>June </a:t>
            </a:r>
            <a:r>
              <a:rPr lang="en-US" sz="1300" b="1" dirty="0">
                <a:latin typeface="Arial" panose="020B0604020202020204" pitchFamily="34" charset="0"/>
                <a:cs typeface="Arial" panose="020B0604020202020204" pitchFamily="34" charset="0"/>
              </a:rPr>
              <a:t>:</a:t>
            </a:r>
            <a:r>
              <a:rPr lang="en-US" sz="1300" dirty="0">
                <a:latin typeface="Arial" panose="020B0604020202020204" pitchFamily="34" charset="0"/>
                <a:cs typeface="Arial" panose="020B0604020202020204" pitchFamily="34" charset="0"/>
              </a:rPr>
              <a:t> Finishing off on presentation and Thesis. Final presentation on 5th June,2021.</a:t>
            </a:r>
            <a:endParaRPr lang="en-IN"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42962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9" name="TextBox 8">
            <a:extLst>
              <a:ext uri="{FF2B5EF4-FFF2-40B4-BE49-F238E27FC236}">
                <a16:creationId xmlns:a16="http://schemas.microsoft.com/office/drawing/2014/main" id="{9EBD73CA-FED9-4CC2-9874-2C48DDFA448A}"/>
              </a:ext>
            </a:extLst>
          </p:cNvPr>
          <p:cNvSpPr txBox="1"/>
          <p:nvPr/>
        </p:nvSpPr>
        <p:spPr>
          <a:xfrm>
            <a:off x="182880" y="800099"/>
            <a:ext cx="5615940" cy="4154984"/>
          </a:xfrm>
          <a:prstGeom prst="rect">
            <a:avLst/>
          </a:prstGeom>
          <a:noFill/>
        </p:spPr>
        <p:txBody>
          <a:bodyPr wrap="square">
            <a:spAutoFit/>
          </a:bodyPr>
          <a:lstStyle/>
          <a:p>
            <a:pPr algn="ctr"/>
            <a:r>
              <a:rPr lang="en-US" sz="1200" b="1" dirty="0">
                <a:effectLst/>
                <a:latin typeface="Barlow Condensed" panose="020B0604020202020204" charset="0"/>
                <a:ea typeface="Times New Roman" panose="02020603050405020304" pitchFamily="18" charset="0"/>
              </a:rPr>
              <a:t> </a:t>
            </a:r>
            <a:endParaRPr lang="en-IN" sz="1200" dirty="0">
              <a:effectLst/>
              <a:latin typeface="Barlow Condensed" panose="020B0604020202020204" charset="0"/>
              <a:ea typeface="Times New Roman" panose="02020603050405020304" pitchFamily="18" charset="0"/>
            </a:endParaRPr>
          </a:p>
          <a:p>
            <a:pPr marL="342900" lvl="0" indent="-342900" algn="just" fontAlgn="base">
              <a:buClr>
                <a:srgbClr val="000000"/>
              </a:buClr>
              <a:buSzPts val="1200"/>
              <a:buFont typeface="+mj-lt"/>
              <a:buAutoNum type="arabicPeriod"/>
            </a:pPr>
            <a:r>
              <a:rPr lang="en-IN" sz="1200" u="none" strike="noStrike" dirty="0" err="1">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Ajit</a:t>
            </a:r>
            <a:r>
              <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Kundu, Y. S. </a:t>
            </a:r>
            <a:r>
              <a:rPr lang="en-IN" sz="1200" u="none" strike="noStrike" dirty="0" err="1">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Bhaduria</a:t>
            </a:r>
            <a:r>
              <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S. </a:t>
            </a:r>
            <a:r>
              <a:rPr lang="en-IN" sz="1200" u="none" strike="noStrike" dirty="0" err="1">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Basu</a:t>
            </a:r>
            <a:r>
              <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S. Mukhopadhyay, “</a:t>
            </a:r>
            <a:r>
              <a:rPr lang="en-US"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Artificial neural network-based estimation of moment magnitude with relevance to Earthquake Early Warning”, </a:t>
            </a:r>
            <a:r>
              <a:rPr lang="en-US" sz="1200" u="none" strike="noStrike" dirty="0">
                <a:solidFill>
                  <a:srgbClr val="0000FF"/>
                </a:solidFill>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hlinkClick r:id="rId3"/>
              </a:rPr>
              <a:t> International Conference on Wireless Communications</a:t>
            </a:r>
            <a:r>
              <a:rPr lang="en-US"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2017.</a:t>
            </a:r>
            <a:endPar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endParaRPr>
          </a:p>
          <a:p>
            <a:pPr marL="342900" lvl="0" indent="-342900" algn="just" fontAlgn="base">
              <a:buClr>
                <a:srgbClr val="000000"/>
              </a:buClr>
              <a:buSzPts val="1200"/>
              <a:buFont typeface="+mj-lt"/>
              <a:buAutoNum type="arabicPeriod"/>
            </a:pPr>
            <a:r>
              <a:rPr lang="en-IN" sz="1200" u="none" strike="noStrike" dirty="0" err="1">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Yih</a:t>
            </a:r>
            <a:r>
              <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-Min Wu, Li Zhao, “</a:t>
            </a:r>
            <a:r>
              <a:rPr lang="en-US"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Magnitude estimation using the first three seconds P-wave amplitude in earthquake early warning”, Geophysical Research Letters, August,2006. </a:t>
            </a:r>
            <a:endPar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endParaRPr>
          </a:p>
          <a:p>
            <a:pPr marL="342900" lvl="0" indent="-342900" algn="just" fontAlgn="base">
              <a:buClr>
                <a:srgbClr val="000000"/>
              </a:buClr>
              <a:buSzPts val="1200"/>
              <a:buFont typeface="+mj-lt"/>
              <a:buAutoNum type="arabicPeriod"/>
            </a:pPr>
            <a:r>
              <a:rPr lang="en-US"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a:t>
            </a:r>
            <a:r>
              <a:rPr lang="en-US" sz="1200" u="none" strike="noStrike" dirty="0" err="1">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Yih</a:t>
            </a:r>
            <a:r>
              <a:rPr lang="en-US"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-Min Wu, </a:t>
            </a:r>
            <a:r>
              <a:rPr lang="en-US" sz="1200" u="none" strike="noStrike" dirty="0" err="1">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Hiroo</a:t>
            </a:r>
            <a:r>
              <a:rPr lang="en-US"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Kanamori, Richard M. Allen, </a:t>
            </a:r>
            <a:r>
              <a:rPr lang="en-US" sz="1200" u="none" strike="noStrike" dirty="0" err="1">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Egill</a:t>
            </a:r>
            <a:r>
              <a:rPr lang="en-US"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a:t>
            </a:r>
            <a:r>
              <a:rPr lang="en-US" sz="1200" u="none" strike="noStrike" dirty="0" err="1">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Hauksson</a:t>
            </a:r>
            <a:r>
              <a:rPr lang="en-US"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a:t>
            </a:r>
            <a:r>
              <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Determination of earthquake early warning parameters, τ c and Pd, for southern California”, The Authors Journal Compilation, 2007.</a:t>
            </a:r>
          </a:p>
          <a:p>
            <a:pPr marL="342900" lvl="0" indent="-342900" algn="just" fontAlgn="base">
              <a:buClr>
                <a:srgbClr val="000000"/>
              </a:buClr>
              <a:buSzPts val="1200"/>
              <a:buFont typeface="+mj-lt"/>
              <a:buAutoNum type="arabicPeriod"/>
            </a:pPr>
            <a:r>
              <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Kemal </a:t>
            </a:r>
            <a:r>
              <a:rPr lang="en-IN" sz="1200" u="none" strike="noStrike" dirty="0" err="1">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Gunaydin</a:t>
            </a:r>
            <a:r>
              <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a:t>
            </a:r>
            <a:r>
              <a:rPr lang="en-IN" sz="1200" u="none" strike="noStrike" dirty="0" err="1">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Ayten</a:t>
            </a:r>
            <a:r>
              <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a:t>
            </a:r>
            <a:r>
              <a:rPr lang="en-IN" sz="1200" u="none" strike="noStrike" dirty="0" err="1">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Gunaydin</a:t>
            </a:r>
            <a:r>
              <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a:t>
            </a:r>
            <a:r>
              <a:rPr lang="en-US"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Peak Ground Acceleration Prediction by Artificial Neural Networks for Northwestern Turkey”, 2008. </a:t>
            </a:r>
            <a:endPar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endParaRPr>
          </a:p>
          <a:p>
            <a:pPr marL="342900" lvl="0" indent="-342900" algn="just" fontAlgn="base">
              <a:buClr>
                <a:srgbClr val="000000"/>
              </a:buClr>
              <a:buSzPts val="1200"/>
              <a:buFont typeface="+mj-lt"/>
              <a:buAutoNum type="arabicPeriod"/>
            </a:pPr>
            <a:r>
              <a:rPr lang="en-IN" sz="1200" u="none" strike="noStrike" dirty="0" err="1">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Jasperson</a:t>
            </a:r>
            <a:r>
              <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H.A, Bolton D.C, Johnson P.A, </a:t>
            </a:r>
            <a:r>
              <a:rPr lang="en-IN" sz="1200" u="none" strike="noStrike" dirty="0" err="1">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Marone</a:t>
            </a:r>
            <a:r>
              <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C, </a:t>
            </a:r>
            <a:r>
              <a:rPr lang="en-IN" sz="1200" u="none" strike="noStrike" dirty="0" err="1">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Dehoop</a:t>
            </a:r>
            <a:r>
              <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M, “</a:t>
            </a:r>
            <a:r>
              <a:rPr lang="en-US"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Toward laboratory earthquake prediction using unsupervised classification of acoustic emissions”, </a:t>
            </a:r>
            <a:r>
              <a:rPr lang="en-US" sz="1200" u="none" strike="noStrike" dirty="0">
                <a:solidFill>
                  <a:srgbClr val="000000"/>
                </a:solidFill>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American Geophysical Union, December, 2018.</a:t>
            </a:r>
            <a:endPar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endParaRPr>
          </a:p>
          <a:p>
            <a:pPr marL="342900" lvl="0" indent="-342900" algn="just" fontAlgn="base">
              <a:buClr>
                <a:srgbClr val="000000"/>
              </a:buClr>
              <a:buSzPts val="1200"/>
              <a:buFont typeface="+mj-lt"/>
              <a:buAutoNum type="arabicPeriod"/>
            </a:pPr>
            <a:r>
              <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F </a:t>
            </a:r>
            <a:r>
              <a:rPr lang="en-IN" sz="1200" u="none" strike="noStrike" dirty="0" err="1">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Corbi</a:t>
            </a:r>
            <a:r>
              <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L Sandri, J Bedford, F </a:t>
            </a:r>
            <a:r>
              <a:rPr lang="en-IN" sz="1200" u="none" strike="noStrike" dirty="0" err="1">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Funiciello</a:t>
            </a:r>
            <a:r>
              <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S </a:t>
            </a:r>
            <a:r>
              <a:rPr lang="en-IN" sz="1200" u="none" strike="noStrike" dirty="0" err="1">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Brizzi</a:t>
            </a:r>
            <a:r>
              <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M </a:t>
            </a:r>
            <a:r>
              <a:rPr lang="en-IN" sz="1200" u="none" strike="noStrike" dirty="0" err="1">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Rossenau</a:t>
            </a:r>
            <a:r>
              <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S </a:t>
            </a:r>
            <a:r>
              <a:rPr lang="en-IN" sz="1200" u="none" strike="noStrike" dirty="0" err="1">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Lallemand</a:t>
            </a:r>
            <a:r>
              <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a:t>
            </a:r>
            <a:r>
              <a:rPr lang="en-US"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Machine Learning Can Predict the Timing and Size of Analog Earthquakes”, </a:t>
            </a:r>
            <a:r>
              <a:rPr lang="en-US" sz="1200" u="none" strike="noStrike" dirty="0">
                <a:solidFill>
                  <a:srgbClr val="000000"/>
                </a:solidFill>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American Geophysical Union, February, 2019. </a:t>
            </a:r>
            <a:endPar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endParaRPr>
          </a:p>
          <a:p>
            <a:pPr marL="342900" lvl="0" indent="-342900" algn="just" fontAlgn="base">
              <a:buClr>
                <a:srgbClr val="000000"/>
              </a:buClr>
              <a:buSzPts val="1200"/>
              <a:buFont typeface="+mj-lt"/>
              <a:buAutoNum type="arabicPeriod"/>
            </a:pPr>
            <a:r>
              <a:rPr lang="en-IN" sz="1200" u="none" strike="noStrike" dirty="0" err="1">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Lixiao</a:t>
            </a:r>
            <a:r>
              <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Gong, </a:t>
            </a:r>
            <a:r>
              <a:rPr lang="en-IN" sz="1200" u="none" strike="noStrike" dirty="0" err="1">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Qiang</a:t>
            </a:r>
            <a:r>
              <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Li, </a:t>
            </a:r>
            <a:r>
              <a:rPr lang="en-IN" sz="1200" u="none" strike="noStrike" dirty="0" err="1">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Jingfa</a:t>
            </a:r>
            <a:r>
              <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Zhang, “</a:t>
            </a:r>
            <a:r>
              <a:rPr lang="en-US"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Earthquake building damage detection with object-oriented change detection”, </a:t>
            </a:r>
            <a:r>
              <a:rPr lang="en-US" sz="1200" u="none" strike="noStrike" dirty="0">
                <a:solidFill>
                  <a:srgbClr val="0000FF"/>
                </a:solidFill>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hlinkClick r:id="rId4"/>
              </a:rPr>
              <a:t>IEEE International Geoscience and Remote Sensing Symposium - IGARSS</a:t>
            </a:r>
            <a:r>
              <a:rPr lang="en-US"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2013. </a:t>
            </a:r>
            <a:endPar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endParaRPr>
          </a:p>
          <a:p>
            <a:pPr marL="342900" lvl="0" indent="-342900" algn="just" fontAlgn="base">
              <a:buClr>
                <a:srgbClr val="000000"/>
              </a:buClr>
              <a:buSzPts val="1200"/>
              <a:buFont typeface="+mj-lt"/>
              <a:buAutoNum type="arabicPeriod"/>
            </a:pPr>
            <a:r>
              <a:rPr lang="en-IN" sz="1200" u="none" strike="noStrike" dirty="0" err="1">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Yanmei</a:t>
            </a:r>
            <a:r>
              <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Zhang, </a:t>
            </a:r>
            <a:r>
              <a:rPr lang="en-IN" sz="1200" u="none" strike="noStrike" dirty="0" err="1">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Zaisen</a:t>
            </a:r>
            <a:r>
              <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Jiang, Ying Fang, </a:t>
            </a:r>
            <a:r>
              <a:rPr lang="en-IN" sz="1200" u="none" strike="noStrike" dirty="0" err="1">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Haiying</a:t>
            </a:r>
            <a:r>
              <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Huang, Xiao Cheng, “</a:t>
            </a:r>
            <a:r>
              <a:rPr lang="en-US"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Thermal anomaly detection for 2014 </a:t>
            </a:r>
            <a:r>
              <a:rPr lang="en-US" sz="1200" u="none" strike="noStrike" dirty="0" err="1">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Jinggu</a:t>
            </a:r>
            <a:r>
              <a:rPr lang="en-US"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earthquake using remote sensing data”, </a:t>
            </a:r>
            <a:r>
              <a:rPr lang="en-US" sz="1200" u="none" strike="noStrike" dirty="0">
                <a:solidFill>
                  <a:srgbClr val="0000FF"/>
                </a:solidFill>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hlinkClick r:id="rId4"/>
              </a:rPr>
              <a:t>IEEE International Geoscience and Remote Sensing Symposium - IGARSS</a:t>
            </a:r>
            <a:r>
              <a:rPr lang="en-US"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2015. </a:t>
            </a:r>
            <a:endPar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endParaRPr>
          </a:p>
          <a:p>
            <a:pPr marL="342900" lvl="0" indent="-342900" algn="just" fontAlgn="base">
              <a:buClr>
                <a:srgbClr val="000000"/>
              </a:buClr>
              <a:buSzPts val="1200"/>
              <a:buFont typeface="+mj-lt"/>
              <a:buAutoNum type="arabicPeriod"/>
            </a:pPr>
            <a:r>
              <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Hu Ye, “</a:t>
            </a:r>
            <a:r>
              <a:rPr lang="en-US"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Life Detection Technique in Earthquake Search and Rescue”, </a:t>
            </a:r>
            <a:r>
              <a:rPr lang="en-US" sz="1200" u="none" strike="noStrike" dirty="0">
                <a:solidFill>
                  <a:srgbClr val="0000FF"/>
                </a:solidFill>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hlinkClick r:id="rId5"/>
              </a:rPr>
              <a:t>Second International Conference on Instrumentation, Measurement, Computer, Communication and Control</a:t>
            </a:r>
            <a:r>
              <a:rPr lang="en-US"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rPr>
              <a:t>, 2012.</a:t>
            </a:r>
            <a:endParaRPr lang="en-IN" sz="1200" u="none" strike="noStrike" dirty="0">
              <a:effectLst/>
              <a:uFill>
                <a:solidFill>
                  <a:srgbClr val="000000"/>
                </a:solidFill>
              </a:uFill>
              <a:latin typeface="Barlow Condensed" panose="020B0604020202020204" charset="0"/>
              <a:ea typeface="Times New Roman" panose="02020603050405020304" pitchFamily="18" charset="0"/>
              <a:cs typeface="Times New Roman" panose="02020603050405020304" pitchFamily="18" charset="0"/>
            </a:endParaRPr>
          </a:p>
        </p:txBody>
      </p:sp>
      <p:sp>
        <p:nvSpPr>
          <p:cNvPr id="10" name="Google Shape;405;p34">
            <a:extLst>
              <a:ext uri="{FF2B5EF4-FFF2-40B4-BE49-F238E27FC236}">
                <a16:creationId xmlns:a16="http://schemas.microsoft.com/office/drawing/2014/main" id="{CB3BFF60-8DE0-4222-80FF-96A05A6D24AE}"/>
              </a:ext>
            </a:extLst>
          </p:cNvPr>
          <p:cNvSpPr txBox="1">
            <a:spLocks noGrp="1"/>
          </p:cNvSpPr>
          <p:nvPr>
            <p:ph type="title"/>
          </p:nvPr>
        </p:nvSpPr>
        <p:spPr>
          <a:xfrm>
            <a:off x="332035" y="221099"/>
            <a:ext cx="7397700" cy="579000"/>
          </a:xfrm>
          <a:prstGeom prst="rect">
            <a:avLst/>
          </a:prstGeom>
        </p:spPr>
        <p:txBody>
          <a:bodyPr spcFirstLastPara="1" wrap="square" lIns="91425" tIns="91425" rIns="91425" bIns="91425" anchor="t" anchorCtr="0">
            <a:noAutofit/>
          </a:bodyPr>
          <a:lstStyle/>
          <a:p>
            <a:r>
              <a:rPr lang="en-IN" sz="3200" dirty="0">
                <a:ln w="22225">
                  <a:solidFill>
                    <a:schemeClr val="accent2"/>
                  </a:solidFill>
                  <a:prstDash val="solid"/>
                </a:ln>
                <a:solidFill>
                  <a:schemeClr val="accent2">
                    <a:lumMod val="40000"/>
                    <a:lumOff val="60000"/>
                  </a:schemeClr>
                </a:solidFill>
              </a:rPr>
              <a:t>References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9605" y="348615"/>
            <a:ext cx="8154167" cy="492443"/>
          </a:xfrm>
        </p:spPr>
        <p:txBody>
          <a:bodyPr/>
          <a:lstStyle/>
          <a:p>
            <a:pPr algn="ctr"/>
            <a:r>
              <a:rPr lang="en-IN" sz="3200" b="1" spc="50" dirty="0">
                <a:ln w="9525" cmpd="sng">
                  <a:solidFill>
                    <a:schemeClr val="accent1"/>
                  </a:solidFill>
                  <a:prstDash val="solid"/>
                </a:ln>
                <a:solidFill>
                  <a:srgbClr val="70AD47">
                    <a:tint val="1000"/>
                  </a:srgbClr>
                </a:solidFill>
                <a:effectLst>
                  <a:glow rad="38100">
                    <a:schemeClr val="accent1">
                      <a:alpha val="40000"/>
                    </a:schemeClr>
                  </a:glow>
                </a:effectLst>
              </a:rPr>
              <a:t>Statistics about Earthquake </a:t>
            </a:r>
          </a:p>
        </p:txBody>
      </p:sp>
      <p:sp>
        <p:nvSpPr>
          <p:cNvPr id="3" name="Subtitle 2"/>
          <p:cNvSpPr>
            <a:spLocks noGrp="1"/>
          </p:cNvSpPr>
          <p:nvPr>
            <p:ph type="subTitle" idx="4"/>
          </p:nvPr>
        </p:nvSpPr>
        <p:spPr>
          <a:xfrm>
            <a:off x="0" y="1295400"/>
            <a:ext cx="8805677" cy="4026102"/>
          </a:xfrm>
        </p:spPr>
        <p:txBody>
          <a:bodyPr/>
          <a:lstStyle/>
          <a:p>
            <a:pPr algn="l">
              <a:buFont typeface="Arial" panose="020B0604020202020204" pitchFamily="34" charset="0"/>
              <a:buChar char="•"/>
            </a:pPr>
            <a:r>
              <a:rPr lang="en-US" sz="1750" b="0" i="0" dirty="0">
                <a:solidFill>
                  <a:schemeClr val="accent6"/>
                </a:solidFill>
                <a:effectLst/>
                <a:latin typeface="Barlow Condensed" panose="020B0604020202020204" charset="0"/>
              </a:rPr>
              <a:t>The </a:t>
            </a:r>
            <a:r>
              <a:rPr lang="en-US" sz="1750" b="1" i="0" dirty="0">
                <a:solidFill>
                  <a:schemeClr val="accent6"/>
                </a:solidFill>
                <a:effectLst/>
                <a:latin typeface="Barlow Condensed" panose="020B0604020202020204" charset="0"/>
              </a:rPr>
              <a:t>largest recorded earthquake in the world</a:t>
            </a:r>
            <a:r>
              <a:rPr lang="en-US" sz="1750" b="0" i="0" dirty="0">
                <a:solidFill>
                  <a:schemeClr val="accent6"/>
                </a:solidFill>
                <a:effectLst/>
                <a:latin typeface="Barlow Condensed" panose="020B0604020202020204" charset="0"/>
              </a:rPr>
              <a:t> was a </a:t>
            </a:r>
          </a:p>
          <a:p>
            <a:pPr marL="114300" indent="0" algn="l">
              <a:buNone/>
            </a:pPr>
            <a:r>
              <a:rPr lang="en-US" sz="1750" dirty="0">
                <a:solidFill>
                  <a:schemeClr val="accent6"/>
                </a:solidFill>
                <a:latin typeface="Barlow Condensed" panose="020B0604020202020204" charset="0"/>
              </a:rPr>
              <a:t>         </a:t>
            </a:r>
            <a:r>
              <a:rPr lang="en-US" sz="1750" b="0" i="0" dirty="0">
                <a:solidFill>
                  <a:schemeClr val="accent6"/>
                </a:solidFill>
                <a:effectLst/>
                <a:latin typeface="Barlow Condensed" panose="020B0604020202020204" charset="0"/>
              </a:rPr>
              <a:t>magnitude 9.5 (Mw) in Chile on May 22, 1960.</a:t>
            </a:r>
          </a:p>
          <a:p>
            <a:pPr>
              <a:buFont typeface="Arial" panose="020B0604020202020204" pitchFamily="34" charset="0"/>
              <a:buChar char="•"/>
            </a:pPr>
            <a:r>
              <a:rPr lang="en-US" sz="1750" b="0" i="0" dirty="0">
                <a:solidFill>
                  <a:schemeClr val="accent6"/>
                </a:solidFill>
                <a:effectLst/>
                <a:latin typeface="Barlow Condensed" panose="020B0604020202020204" charset="0"/>
              </a:rPr>
              <a:t>The </a:t>
            </a:r>
            <a:r>
              <a:rPr lang="en-US" sz="1750" b="1" i="0" dirty="0">
                <a:solidFill>
                  <a:schemeClr val="accent6"/>
                </a:solidFill>
                <a:effectLst/>
                <a:latin typeface="Barlow Condensed" panose="020B0604020202020204" charset="0"/>
              </a:rPr>
              <a:t>earliest reported earthquake in California</a:t>
            </a:r>
            <a:r>
              <a:rPr lang="en-US" sz="1750" b="0" i="0" dirty="0">
                <a:solidFill>
                  <a:schemeClr val="accent6"/>
                </a:solidFill>
                <a:effectLst/>
                <a:latin typeface="Barlow Condensed" panose="020B0604020202020204" charset="0"/>
              </a:rPr>
              <a:t> was felt </a:t>
            </a:r>
          </a:p>
          <a:p>
            <a:pPr marL="114300" indent="0">
              <a:buNone/>
            </a:pPr>
            <a:r>
              <a:rPr lang="en-US" sz="1750" dirty="0">
                <a:solidFill>
                  <a:schemeClr val="accent6"/>
                </a:solidFill>
                <a:latin typeface="Barlow Condensed" panose="020B0604020202020204" charset="0"/>
              </a:rPr>
              <a:t>         </a:t>
            </a:r>
            <a:r>
              <a:rPr lang="en-US" sz="1750" b="0" i="0" dirty="0">
                <a:solidFill>
                  <a:schemeClr val="accent6"/>
                </a:solidFill>
                <a:effectLst/>
                <a:latin typeface="Barlow Condensed" panose="020B0604020202020204" charset="0"/>
              </a:rPr>
              <a:t>in 1769 by the exploring expedition of Gaspar de Portola </a:t>
            </a:r>
          </a:p>
          <a:p>
            <a:pPr marL="114300" indent="0">
              <a:buNone/>
            </a:pPr>
            <a:r>
              <a:rPr lang="en-US" sz="1750" dirty="0">
                <a:solidFill>
                  <a:schemeClr val="accent6"/>
                </a:solidFill>
                <a:latin typeface="Barlow Condensed" panose="020B0604020202020204" charset="0"/>
              </a:rPr>
              <a:t>        </a:t>
            </a:r>
            <a:r>
              <a:rPr lang="en-US" sz="1750" b="0" i="0" dirty="0">
                <a:solidFill>
                  <a:schemeClr val="accent6"/>
                </a:solidFill>
                <a:effectLst/>
                <a:latin typeface="Barlow Condensed" panose="020B0604020202020204" charset="0"/>
              </a:rPr>
              <a:t>while the group was camping about 48 kilometers (30 miles) </a:t>
            </a:r>
          </a:p>
          <a:p>
            <a:pPr marL="114300" indent="0">
              <a:buNone/>
            </a:pPr>
            <a:r>
              <a:rPr lang="en-US" sz="1750" dirty="0">
                <a:solidFill>
                  <a:schemeClr val="accent6"/>
                </a:solidFill>
                <a:latin typeface="Barlow Condensed" panose="020B0604020202020204" charset="0"/>
              </a:rPr>
              <a:t>         </a:t>
            </a:r>
            <a:r>
              <a:rPr lang="en-US" sz="1750" b="0" i="0" dirty="0">
                <a:solidFill>
                  <a:schemeClr val="accent6"/>
                </a:solidFill>
                <a:effectLst/>
                <a:latin typeface="Barlow Condensed" panose="020B0604020202020204" charset="0"/>
              </a:rPr>
              <a:t>southeast of Los Angeles.</a:t>
            </a:r>
          </a:p>
          <a:p>
            <a:pPr>
              <a:buFont typeface="Arial" panose="020B0604020202020204" pitchFamily="34" charset="0"/>
              <a:buChar char="•"/>
            </a:pPr>
            <a:r>
              <a:rPr lang="en-US" sz="1750" b="0" i="0" dirty="0">
                <a:solidFill>
                  <a:schemeClr val="accent6"/>
                </a:solidFill>
                <a:effectLst/>
                <a:latin typeface="Barlow Condensed" panose="020B0604020202020204" charset="0"/>
              </a:rPr>
              <a:t>The </a:t>
            </a:r>
            <a:r>
              <a:rPr lang="en-US" sz="1750" b="1" i="0" dirty="0">
                <a:solidFill>
                  <a:schemeClr val="accent6"/>
                </a:solidFill>
                <a:effectLst/>
                <a:latin typeface="Barlow Condensed" panose="020B0604020202020204" charset="0"/>
              </a:rPr>
              <a:t>world’s deadliest recorded earthquake</a:t>
            </a:r>
            <a:r>
              <a:rPr lang="en-US" sz="1750" b="0" i="0" dirty="0">
                <a:solidFill>
                  <a:schemeClr val="accent6"/>
                </a:solidFill>
                <a:effectLst/>
                <a:latin typeface="Barlow Condensed" panose="020B0604020202020204" charset="0"/>
              </a:rPr>
              <a:t> occurred in </a:t>
            </a:r>
          </a:p>
          <a:p>
            <a:pPr marL="114300" indent="0">
              <a:buNone/>
            </a:pPr>
            <a:r>
              <a:rPr lang="en-US" sz="1750" dirty="0">
                <a:solidFill>
                  <a:schemeClr val="accent6"/>
                </a:solidFill>
                <a:latin typeface="Barlow Condensed" panose="020B0604020202020204" charset="0"/>
              </a:rPr>
              <a:t>        </a:t>
            </a:r>
            <a:r>
              <a:rPr lang="en-US" sz="1750" b="0" i="0" dirty="0">
                <a:solidFill>
                  <a:schemeClr val="accent6"/>
                </a:solidFill>
                <a:effectLst/>
                <a:latin typeface="Barlow Condensed" panose="020B0604020202020204" charset="0"/>
              </a:rPr>
              <a:t>1556 in central China. It struck a region where most people</a:t>
            </a:r>
          </a:p>
          <a:p>
            <a:pPr marL="114300" indent="0">
              <a:buNone/>
            </a:pPr>
            <a:r>
              <a:rPr lang="en-US" sz="1750" dirty="0">
                <a:solidFill>
                  <a:schemeClr val="accent6"/>
                </a:solidFill>
                <a:latin typeface="Barlow Condensed" panose="020B0604020202020204" charset="0"/>
              </a:rPr>
              <a:t>        </a:t>
            </a:r>
            <a:r>
              <a:rPr lang="en-US" sz="1750" b="0" i="0" dirty="0">
                <a:solidFill>
                  <a:schemeClr val="accent6"/>
                </a:solidFill>
                <a:effectLst/>
                <a:latin typeface="Barlow Condensed" panose="020B0604020202020204" charset="0"/>
              </a:rPr>
              <a:t>lived in caves carved from soft rock. These dwellings collapsed during the earthquake, killing an estimated </a:t>
            </a:r>
          </a:p>
          <a:p>
            <a:pPr marL="114300" indent="0">
              <a:buNone/>
            </a:pPr>
            <a:r>
              <a:rPr lang="en-US" sz="1750" b="0" i="0" dirty="0">
                <a:solidFill>
                  <a:schemeClr val="accent6"/>
                </a:solidFill>
                <a:effectLst/>
                <a:latin typeface="Barlow Condensed" panose="020B0604020202020204" charset="0"/>
              </a:rPr>
              <a:t>        830,000 people. In 1976 another deadly earthquake struck in Tangshan, China, where more than 250,000</a:t>
            </a:r>
          </a:p>
          <a:p>
            <a:pPr marL="114300" indent="0">
              <a:buNone/>
            </a:pPr>
            <a:r>
              <a:rPr lang="en-US" sz="1750" dirty="0">
                <a:solidFill>
                  <a:schemeClr val="accent6"/>
                </a:solidFill>
                <a:latin typeface="Barlow Condensed" panose="020B0604020202020204" charset="0"/>
              </a:rPr>
              <a:t>       </a:t>
            </a:r>
            <a:r>
              <a:rPr lang="en-US" sz="1750" b="0" i="0" dirty="0">
                <a:solidFill>
                  <a:schemeClr val="accent6"/>
                </a:solidFill>
                <a:effectLst/>
                <a:latin typeface="Barlow Condensed" panose="020B0604020202020204" charset="0"/>
              </a:rPr>
              <a:t>people were killed.</a:t>
            </a:r>
          </a:p>
          <a:p>
            <a:pPr>
              <a:buFont typeface="Arial" panose="020B0604020202020204" pitchFamily="34" charset="0"/>
              <a:buChar char="•"/>
            </a:pPr>
            <a:endParaRPr lang="en-US" sz="1750" b="0" i="0" dirty="0">
              <a:solidFill>
                <a:schemeClr val="accent6"/>
              </a:solidFill>
              <a:effectLst/>
              <a:latin typeface="Barlow Condensed" panose="020B0604020202020204" charset="0"/>
            </a:endParaRPr>
          </a:p>
          <a:p>
            <a:pPr marL="114300" indent="0">
              <a:buNone/>
            </a:pPr>
            <a:endParaRPr lang="en-IN" sz="1750" dirty="0">
              <a:solidFill>
                <a:schemeClr val="accent6"/>
              </a:solidFill>
              <a:latin typeface="Barlow Condensed" panose="020B0604020202020204" charset="0"/>
            </a:endParaRPr>
          </a:p>
        </p:txBody>
      </p:sp>
      <p:pic>
        <p:nvPicPr>
          <p:cNvPr id="6" name="Picture 2" descr="Machine-learning competition boosts earthquake prediction capabilities">
            <a:extLst>
              <a:ext uri="{FF2B5EF4-FFF2-40B4-BE49-F238E27FC236}">
                <a16:creationId xmlns:a16="http://schemas.microsoft.com/office/drawing/2014/main" id="{0E2CDFDC-9DEE-48D2-9F40-AA5E20C86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6360" y="1356794"/>
            <a:ext cx="3276414" cy="2199879"/>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675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18" name="Title 1">
            <a:extLst>
              <a:ext uri="{FF2B5EF4-FFF2-40B4-BE49-F238E27FC236}">
                <a16:creationId xmlns:a16="http://schemas.microsoft.com/office/drawing/2014/main" id="{9FE928BF-0ED5-42BC-A408-2B01F9F114D7}"/>
              </a:ext>
            </a:extLst>
          </p:cNvPr>
          <p:cNvSpPr txBox="1">
            <a:spLocks/>
          </p:cNvSpPr>
          <p:nvPr/>
        </p:nvSpPr>
        <p:spPr>
          <a:xfrm>
            <a:off x="428626" y="566671"/>
            <a:ext cx="8154167" cy="8617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Barlow Condensed"/>
              <a:buNone/>
              <a:defRPr sz="2800" b="1" i="0" u="none" strike="noStrike" cap="none">
                <a:solidFill>
                  <a:schemeClr val="lt1"/>
                </a:solidFill>
                <a:latin typeface="Barlow Condensed"/>
                <a:ea typeface="Barlow Condensed"/>
                <a:cs typeface="Barlow Condensed"/>
                <a:sym typeface="Barlow Condensed"/>
              </a:defRPr>
            </a:lvl1pPr>
            <a:lvl2pPr marR="0" lvl="1" algn="l" rtl="0">
              <a:lnSpc>
                <a:spcPct val="100000"/>
              </a:lnSpc>
              <a:spcBef>
                <a:spcPts val="0"/>
              </a:spcBef>
              <a:spcAft>
                <a:spcPts val="0"/>
              </a:spcAft>
              <a:buClr>
                <a:schemeClr val="lt1"/>
              </a:buClr>
              <a:buSzPts val="2800"/>
              <a:buFont typeface="Barlow Condensed"/>
              <a:buNone/>
              <a:defRPr sz="2800" b="1" i="0" u="none" strike="noStrike" cap="none">
                <a:solidFill>
                  <a:schemeClr val="lt1"/>
                </a:solidFill>
                <a:latin typeface="Barlow Condensed"/>
                <a:ea typeface="Barlow Condensed"/>
                <a:cs typeface="Barlow Condensed"/>
                <a:sym typeface="Barlow Condensed"/>
              </a:defRPr>
            </a:lvl2pPr>
            <a:lvl3pPr marR="0" lvl="2" algn="l" rtl="0">
              <a:lnSpc>
                <a:spcPct val="100000"/>
              </a:lnSpc>
              <a:spcBef>
                <a:spcPts val="0"/>
              </a:spcBef>
              <a:spcAft>
                <a:spcPts val="0"/>
              </a:spcAft>
              <a:buClr>
                <a:schemeClr val="lt1"/>
              </a:buClr>
              <a:buSzPts val="2800"/>
              <a:buFont typeface="Barlow Condensed"/>
              <a:buNone/>
              <a:defRPr sz="2800" b="1" i="0" u="none" strike="noStrike" cap="none">
                <a:solidFill>
                  <a:schemeClr val="lt1"/>
                </a:solidFill>
                <a:latin typeface="Barlow Condensed"/>
                <a:ea typeface="Barlow Condensed"/>
                <a:cs typeface="Barlow Condensed"/>
                <a:sym typeface="Barlow Condensed"/>
              </a:defRPr>
            </a:lvl3pPr>
            <a:lvl4pPr marR="0" lvl="3" algn="l" rtl="0">
              <a:lnSpc>
                <a:spcPct val="100000"/>
              </a:lnSpc>
              <a:spcBef>
                <a:spcPts val="0"/>
              </a:spcBef>
              <a:spcAft>
                <a:spcPts val="0"/>
              </a:spcAft>
              <a:buClr>
                <a:schemeClr val="lt1"/>
              </a:buClr>
              <a:buSzPts val="2800"/>
              <a:buFont typeface="Barlow Condensed"/>
              <a:buNone/>
              <a:defRPr sz="2800" b="1" i="0" u="none" strike="noStrike" cap="none">
                <a:solidFill>
                  <a:schemeClr val="lt1"/>
                </a:solidFill>
                <a:latin typeface="Barlow Condensed"/>
                <a:ea typeface="Barlow Condensed"/>
                <a:cs typeface="Barlow Condensed"/>
                <a:sym typeface="Barlow Condensed"/>
              </a:defRPr>
            </a:lvl4pPr>
            <a:lvl5pPr marR="0" lvl="4" algn="l" rtl="0">
              <a:lnSpc>
                <a:spcPct val="100000"/>
              </a:lnSpc>
              <a:spcBef>
                <a:spcPts val="0"/>
              </a:spcBef>
              <a:spcAft>
                <a:spcPts val="0"/>
              </a:spcAft>
              <a:buClr>
                <a:schemeClr val="lt1"/>
              </a:buClr>
              <a:buSzPts val="2800"/>
              <a:buFont typeface="Barlow Condensed"/>
              <a:buNone/>
              <a:defRPr sz="2800" b="1" i="0" u="none" strike="noStrike" cap="none">
                <a:solidFill>
                  <a:schemeClr val="lt1"/>
                </a:solidFill>
                <a:latin typeface="Barlow Condensed"/>
                <a:ea typeface="Barlow Condensed"/>
                <a:cs typeface="Barlow Condensed"/>
                <a:sym typeface="Barlow Condensed"/>
              </a:defRPr>
            </a:lvl5pPr>
            <a:lvl6pPr marR="0" lvl="5" algn="l" rtl="0">
              <a:lnSpc>
                <a:spcPct val="100000"/>
              </a:lnSpc>
              <a:spcBef>
                <a:spcPts val="0"/>
              </a:spcBef>
              <a:spcAft>
                <a:spcPts val="0"/>
              </a:spcAft>
              <a:buClr>
                <a:schemeClr val="lt1"/>
              </a:buClr>
              <a:buSzPts val="2800"/>
              <a:buFont typeface="Barlow Condensed"/>
              <a:buNone/>
              <a:defRPr sz="2800" b="1" i="0" u="none" strike="noStrike" cap="none">
                <a:solidFill>
                  <a:schemeClr val="lt1"/>
                </a:solidFill>
                <a:latin typeface="Barlow Condensed"/>
                <a:ea typeface="Barlow Condensed"/>
                <a:cs typeface="Barlow Condensed"/>
                <a:sym typeface="Barlow Condensed"/>
              </a:defRPr>
            </a:lvl6pPr>
            <a:lvl7pPr marR="0" lvl="6" algn="l" rtl="0">
              <a:lnSpc>
                <a:spcPct val="100000"/>
              </a:lnSpc>
              <a:spcBef>
                <a:spcPts val="0"/>
              </a:spcBef>
              <a:spcAft>
                <a:spcPts val="0"/>
              </a:spcAft>
              <a:buClr>
                <a:schemeClr val="lt1"/>
              </a:buClr>
              <a:buSzPts val="2800"/>
              <a:buFont typeface="Barlow Condensed"/>
              <a:buNone/>
              <a:defRPr sz="2800" b="1" i="0" u="none" strike="noStrike" cap="none">
                <a:solidFill>
                  <a:schemeClr val="lt1"/>
                </a:solidFill>
                <a:latin typeface="Barlow Condensed"/>
                <a:ea typeface="Barlow Condensed"/>
                <a:cs typeface="Barlow Condensed"/>
                <a:sym typeface="Barlow Condensed"/>
              </a:defRPr>
            </a:lvl7pPr>
            <a:lvl8pPr marR="0" lvl="7" algn="l" rtl="0">
              <a:lnSpc>
                <a:spcPct val="100000"/>
              </a:lnSpc>
              <a:spcBef>
                <a:spcPts val="0"/>
              </a:spcBef>
              <a:spcAft>
                <a:spcPts val="0"/>
              </a:spcAft>
              <a:buClr>
                <a:schemeClr val="lt1"/>
              </a:buClr>
              <a:buSzPts val="2800"/>
              <a:buFont typeface="Barlow Condensed"/>
              <a:buNone/>
              <a:defRPr sz="2800" b="1" i="0" u="none" strike="noStrike" cap="none">
                <a:solidFill>
                  <a:schemeClr val="lt1"/>
                </a:solidFill>
                <a:latin typeface="Barlow Condensed"/>
                <a:ea typeface="Barlow Condensed"/>
                <a:cs typeface="Barlow Condensed"/>
                <a:sym typeface="Barlow Condensed"/>
              </a:defRPr>
            </a:lvl8pPr>
            <a:lvl9pPr marR="0" lvl="8" algn="l" rtl="0">
              <a:lnSpc>
                <a:spcPct val="100000"/>
              </a:lnSpc>
              <a:spcBef>
                <a:spcPts val="0"/>
              </a:spcBef>
              <a:spcAft>
                <a:spcPts val="0"/>
              </a:spcAft>
              <a:buClr>
                <a:schemeClr val="lt1"/>
              </a:buClr>
              <a:buSzPts val="2800"/>
              <a:buFont typeface="Barlow Condensed"/>
              <a:buNone/>
              <a:defRPr sz="2800" b="1" i="0" u="none" strike="noStrike" cap="none">
                <a:solidFill>
                  <a:schemeClr val="lt1"/>
                </a:solidFill>
                <a:latin typeface="Barlow Condensed"/>
                <a:ea typeface="Barlow Condensed"/>
                <a:cs typeface="Barlow Condensed"/>
                <a:sym typeface="Barlow Condensed"/>
              </a:defRPr>
            </a:lvl9pPr>
          </a:lstStyle>
          <a:p>
            <a:pPr algn="ctr"/>
            <a:r>
              <a:rPr lang="en-IN" sz="3200" dirty="0">
                <a:ln w="22225">
                  <a:solidFill>
                    <a:schemeClr val="accent2"/>
                  </a:solidFill>
                  <a:prstDash val="solid"/>
                </a:ln>
                <a:solidFill>
                  <a:schemeClr val="accent2">
                    <a:lumMod val="50000"/>
                    <a:lumOff val="50000"/>
                  </a:schemeClr>
                </a:solidFill>
              </a:rPr>
              <a:t>Introduction</a:t>
            </a:r>
            <a:r>
              <a:rPr lang="en-IN" sz="3200" dirty="0">
                <a:ln w="22225">
                  <a:solidFill>
                    <a:schemeClr val="accent2"/>
                  </a:solidFill>
                  <a:prstDash val="solid"/>
                </a:ln>
                <a:solidFill>
                  <a:schemeClr val="accent2">
                    <a:lumMod val="40000"/>
                    <a:lumOff val="60000"/>
                  </a:schemeClr>
                </a:solidFill>
              </a:rPr>
              <a:t/>
            </a:r>
            <a:br>
              <a:rPr lang="en-IN" sz="3200" dirty="0">
                <a:ln w="22225">
                  <a:solidFill>
                    <a:schemeClr val="accent2"/>
                  </a:solidFill>
                  <a:prstDash val="solid"/>
                </a:ln>
                <a:solidFill>
                  <a:schemeClr val="accent2">
                    <a:lumMod val="40000"/>
                    <a:lumOff val="60000"/>
                  </a:schemeClr>
                </a:solidFill>
              </a:rPr>
            </a:br>
            <a:endParaRPr lang="en-IN" sz="3200" dirty="0">
              <a:ln w="22225">
                <a:solidFill>
                  <a:schemeClr val="accent2"/>
                </a:solidFill>
                <a:prstDash val="solid"/>
              </a:ln>
              <a:solidFill>
                <a:schemeClr val="accent2">
                  <a:lumMod val="40000"/>
                  <a:lumOff val="60000"/>
                </a:schemeClr>
              </a:solidFill>
            </a:endParaRPr>
          </a:p>
        </p:txBody>
      </p:sp>
      <p:sp>
        <p:nvSpPr>
          <p:cNvPr id="5" name="Subtitle 2">
            <a:extLst>
              <a:ext uri="{FF2B5EF4-FFF2-40B4-BE49-F238E27FC236}">
                <a16:creationId xmlns:a16="http://schemas.microsoft.com/office/drawing/2014/main" id="{6E651B5F-4D74-4437-B538-FFF317273143}"/>
              </a:ext>
            </a:extLst>
          </p:cNvPr>
          <p:cNvSpPr txBox="1">
            <a:spLocks/>
          </p:cNvSpPr>
          <p:nvPr/>
        </p:nvSpPr>
        <p:spPr>
          <a:xfrm>
            <a:off x="378262" y="1261467"/>
            <a:ext cx="8254893" cy="33153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Font typeface="Wingdings" panose="05000000000000000000" pitchFamily="2" charset="2"/>
              <a:buChar char="Ø"/>
            </a:pPr>
            <a:r>
              <a:rPr lang="en-IN" sz="1750" dirty="0">
                <a:solidFill>
                  <a:schemeClr val="bg2">
                    <a:lumMod val="20000"/>
                    <a:lumOff val="80000"/>
                  </a:schemeClr>
                </a:solidFill>
              </a:rPr>
              <a:t>Instead of shooting for the moon and trying to predict earthquakes hours or days in advance, what if we were only looking for a few seconds or minutes of warning?</a:t>
            </a:r>
          </a:p>
          <a:p>
            <a:pPr marL="457200" indent="-457200">
              <a:buFont typeface="Wingdings" panose="05000000000000000000" pitchFamily="2" charset="2"/>
              <a:buChar char="Ø"/>
            </a:pPr>
            <a:r>
              <a:rPr lang="en-IN" sz="1750" dirty="0">
                <a:solidFill>
                  <a:schemeClr val="bg2">
                    <a:lumMod val="20000"/>
                    <a:lumOff val="80000"/>
                  </a:schemeClr>
                </a:solidFill>
              </a:rPr>
              <a:t> Many modern power systems have fail safes in place that try to mitigate earthquake damage. </a:t>
            </a:r>
          </a:p>
          <a:p>
            <a:pPr marL="457200" indent="-457200">
              <a:buFont typeface="Wingdings" panose="05000000000000000000" pitchFamily="2" charset="2"/>
              <a:buChar char="Ø"/>
            </a:pPr>
            <a:r>
              <a:rPr lang="en-IN" sz="1750" dirty="0">
                <a:solidFill>
                  <a:schemeClr val="bg2">
                    <a:lumMod val="20000"/>
                    <a:lumOff val="80000"/>
                  </a:schemeClr>
                </a:solidFill>
              </a:rPr>
              <a:t>There are  modern broadcasting stations which are capable of spreading the information to large distances within seconds.</a:t>
            </a:r>
          </a:p>
          <a:p>
            <a:pPr marL="457200" indent="-457200">
              <a:buFont typeface="Wingdings" panose="05000000000000000000" pitchFamily="2" charset="2"/>
              <a:buChar char="Ø"/>
            </a:pPr>
            <a:r>
              <a:rPr lang="en-IN" sz="1750" dirty="0">
                <a:solidFill>
                  <a:schemeClr val="bg2">
                    <a:lumMod val="20000"/>
                    <a:lumOff val="80000"/>
                  </a:schemeClr>
                </a:solidFill>
              </a:rPr>
              <a:t> Up to an extent, people can now take necessary steps to protect themselves from this  natural crisis. </a:t>
            </a:r>
          </a:p>
          <a:p>
            <a:pPr marL="457200" indent="-457200">
              <a:buFont typeface="Wingdings" panose="05000000000000000000" pitchFamily="2" charset="2"/>
              <a:buChar char="Ø"/>
            </a:pPr>
            <a:r>
              <a:rPr lang="en-IN" sz="1750" dirty="0">
                <a:solidFill>
                  <a:schemeClr val="bg2">
                    <a:lumMod val="20000"/>
                    <a:lumOff val="80000"/>
                  </a:schemeClr>
                </a:solidFill>
              </a:rPr>
              <a:t>This will not only limit structural damage but also save lives more effectively.</a:t>
            </a:r>
          </a:p>
        </p:txBody>
      </p:sp>
    </p:spTree>
    <p:extLst>
      <p:ext uri="{BB962C8B-B14F-4D97-AF65-F5344CB8AC3E}">
        <p14:creationId xmlns:p14="http://schemas.microsoft.com/office/powerpoint/2010/main" val="3005007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69922" y="118321"/>
            <a:ext cx="7781700" cy="721651"/>
          </a:xfrm>
        </p:spPr>
        <p:txBody>
          <a:bodyPr/>
          <a:lstStyle/>
          <a:p>
            <a:pPr algn="ctr"/>
            <a:r>
              <a:rPr lang="en-IN" sz="3200" dirty="0" smtClean="0">
                <a:solidFill>
                  <a:schemeClr val="accent2">
                    <a:lumMod val="50000"/>
                    <a:lumOff val="50000"/>
                  </a:schemeClr>
                </a:solidFill>
                <a:latin typeface="Arial" panose="020B0604020202020204" pitchFamily="34" charset="0"/>
                <a:cs typeface="Arial" panose="020B0604020202020204" pitchFamily="34" charset="0"/>
              </a:rPr>
              <a:t>Introduction to Approach</a:t>
            </a:r>
            <a:endParaRPr lang="en-IN" sz="3200" dirty="0">
              <a:solidFill>
                <a:schemeClr val="accent2">
                  <a:lumMod val="50000"/>
                  <a:lumOff val="50000"/>
                </a:schemeClr>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649513" y="917966"/>
            <a:ext cx="7781700" cy="4220771"/>
          </a:xfrm>
        </p:spPr>
        <p:txBody>
          <a:bodyPr/>
          <a:lstStyle/>
          <a:p>
            <a:pPr>
              <a:buFont typeface="Wingdings" panose="05000000000000000000" pitchFamily="2" charset="2"/>
              <a:buChar char="Ø"/>
            </a:pPr>
            <a:r>
              <a:rPr lang="en-US" sz="1750" dirty="0" smtClean="0">
                <a:solidFill>
                  <a:schemeClr val="bg2">
                    <a:lumMod val="20000"/>
                    <a:lumOff val="80000"/>
                  </a:schemeClr>
                </a:solidFill>
                <a:latin typeface="Arial" panose="020B0604020202020204" pitchFamily="34" charset="0"/>
                <a:cs typeface="Arial" panose="020B0604020202020204" pitchFamily="34" charset="0"/>
              </a:rPr>
              <a:t>Our ideal </a:t>
            </a:r>
            <a:r>
              <a:rPr lang="en-US" sz="1750" dirty="0">
                <a:solidFill>
                  <a:schemeClr val="bg2">
                    <a:lumMod val="20000"/>
                    <a:lumOff val="80000"/>
                  </a:schemeClr>
                </a:solidFill>
                <a:latin typeface="Arial" panose="020B0604020202020204" pitchFamily="34" charset="0"/>
                <a:cs typeface="Arial" panose="020B0604020202020204" pitchFamily="34" charset="0"/>
              </a:rPr>
              <a:t>approach to determining that an earthquake may be looming is based on the </a:t>
            </a:r>
            <a:r>
              <a:rPr lang="en-US" sz="1750" dirty="0" err="1">
                <a:solidFill>
                  <a:schemeClr val="bg2">
                    <a:lumMod val="20000"/>
                    <a:lumOff val="80000"/>
                  </a:schemeClr>
                </a:solidFill>
                <a:latin typeface="Arial" panose="020B0604020202020204" pitchFamily="34" charset="0"/>
                <a:cs typeface="Arial" panose="020B0604020202020204" pitchFamily="34" charset="0"/>
              </a:rPr>
              <a:t>interevent</a:t>
            </a:r>
            <a:r>
              <a:rPr lang="en-US" sz="1750" dirty="0">
                <a:solidFill>
                  <a:schemeClr val="bg2">
                    <a:lumMod val="20000"/>
                    <a:lumOff val="80000"/>
                  </a:schemeClr>
                </a:solidFill>
                <a:latin typeface="Arial" panose="020B0604020202020204" pitchFamily="34" charset="0"/>
                <a:cs typeface="Arial" panose="020B0604020202020204" pitchFamily="34" charset="0"/>
              </a:rPr>
              <a:t> time (recurrence interval) for characteristic earthquakes, earthquakes that repeat periodically</a:t>
            </a:r>
            <a:r>
              <a:rPr lang="en-US" sz="1750" dirty="0" smtClean="0">
                <a:solidFill>
                  <a:schemeClr val="bg2">
                    <a:lumMod val="20000"/>
                    <a:lumOff val="80000"/>
                  </a:schemeClr>
                </a:solidFill>
                <a:latin typeface="Arial" panose="020B0604020202020204" pitchFamily="34" charset="0"/>
                <a:cs typeface="Arial" panose="020B0604020202020204" pitchFamily="34" charset="0"/>
              </a:rPr>
              <a:t>.</a:t>
            </a:r>
          </a:p>
          <a:p>
            <a:pPr>
              <a:buFont typeface="Wingdings" panose="05000000000000000000" pitchFamily="2" charset="2"/>
              <a:buChar char="Ø"/>
            </a:pPr>
            <a:r>
              <a:rPr lang="en-US" sz="1750" dirty="0" smtClean="0">
                <a:solidFill>
                  <a:schemeClr val="bg2">
                    <a:lumMod val="20000"/>
                    <a:lumOff val="80000"/>
                  </a:schemeClr>
                </a:solidFill>
                <a:latin typeface="Arial" panose="020B0604020202020204" pitchFamily="34" charset="0"/>
                <a:cs typeface="Arial" panose="020B0604020202020204" pitchFamily="34" charset="0"/>
              </a:rPr>
              <a:t>From the well known </a:t>
            </a:r>
            <a:r>
              <a:rPr lang="en-IN" sz="1750" dirty="0" smtClean="0">
                <a:solidFill>
                  <a:schemeClr val="bg2">
                    <a:lumMod val="20000"/>
                    <a:lumOff val="80000"/>
                  </a:schemeClr>
                </a:solidFill>
                <a:latin typeface="Arial" panose="020B0604020202020204" pitchFamily="34" charset="0"/>
                <a:cs typeface="Arial" panose="020B0604020202020204" pitchFamily="34" charset="0"/>
              </a:rPr>
              <a:t> </a:t>
            </a:r>
            <a:r>
              <a:rPr lang="en-IN" sz="1750" dirty="0" err="1">
                <a:solidFill>
                  <a:schemeClr val="bg2">
                    <a:lumMod val="20000"/>
                    <a:lumOff val="80000"/>
                  </a:schemeClr>
                </a:solidFill>
                <a:latin typeface="Arial" panose="020B0604020202020204" pitchFamily="34" charset="0"/>
                <a:cs typeface="Arial" panose="020B0604020202020204" pitchFamily="34" charset="0"/>
              </a:rPr>
              <a:t>Parkfield</a:t>
            </a:r>
            <a:r>
              <a:rPr lang="en-IN" sz="1750" dirty="0">
                <a:solidFill>
                  <a:schemeClr val="bg2">
                    <a:lumMod val="20000"/>
                    <a:lumOff val="80000"/>
                  </a:schemeClr>
                </a:solidFill>
                <a:latin typeface="Arial" panose="020B0604020202020204" pitchFamily="34" charset="0"/>
                <a:cs typeface="Arial" panose="020B0604020202020204" pitchFamily="34" charset="0"/>
              </a:rPr>
              <a:t> </a:t>
            </a:r>
            <a:r>
              <a:rPr lang="en-IN" sz="1750" dirty="0" smtClean="0">
                <a:solidFill>
                  <a:schemeClr val="bg2">
                    <a:lumMod val="20000"/>
                    <a:lumOff val="80000"/>
                  </a:schemeClr>
                </a:solidFill>
                <a:latin typeface="Arial" panose="020B0604020202020204" pitchFamily="34" charset="0"/>
                <a:cs typeface="Arial" panose="020B0604020202020204" pitchFamily="34" charset="0"/>
              </a:rPr>
              <a:t>prediction , it is clear that </a:t>
            </a:r>
            <a:r>
              <a:rPr lang="en-US" sz="1750" dirty="0" smtClean="0">
                <a:solidFill>
                  <a:schemeClr val="bg2">
                    <a:lumMod val="20000"/>
                    <a:lumOff val="80000"/>
                  </a:schemeClr>
                </a:solidFill>
                <a:latin typeface="Arial" panose="020B0604020202020204" pitchFamily="34" charset="0"/>
                <a:cs typeface="Arial" panose="020B0604020202020204" pitchFamily="34" charset="0"/>
              </a:rPr>
              <a:t>earthquake </a:t>
            </a:r>
            <a:r>
              <a:rPr lang="en-US" sz="1750" dirty="0">
                <a:solidFill>
                  <a:schemeClr val="bg2">
                    <a:lumMod val="20000"/>
                    <a:lumOff val="80000"/>
                  </a:schemeClr>
                </a:solidFill>
                <a:latin typeface="Arial" panose="020B0604020202020204" pitchFamily="34" charset="0"/>
                <a:cs typeface="Arial" panose="020B0604020202020204" pitchFamily="34" charset="0"/>
              </a:rPr>
              <a:t>recurrence is not constant for a given fault, event occurrence can only be inferred within large error bounds</a:t>
            </a:r>
            <a:r>
              <a:rPr lang="en-US" sz="1750" dirty="0" smtClean="0">
                <a:solidFill>
                  <a:schemeClr val="bg2">
                    <a:lumMod val="20000"/>
                    <a:lumOff val="80000"/>
                  </a:schemeClr>
                </a:solidFill>
                <a:latin typeface="Arial" panose="020B0604020202020204" pitchFamily="34" charset="0"/>
                <a:cs typeface="Arial" panose="020B0604020202020204" pitchFamily="34" charset="0"/>
              </a:rPr>
              <a:t>.</a:t>
            </a:r>
          </a:p>
          <a:p>
            <a:pPr>
              <a:buFont typeface="Wingdings" panose="05000000000000000000" pitchFamily="2" charset="2"/>
              <a:buChar char="Ø"/>
            </a:pPr>
            <a:r>
              <a:rPr lang="en-US" sz="1750" dirty="0">
                <a:solidFill>
                  <a:schemeClr val="bg2">
                    <a:lumMod val="20000"/>
                    <a:lumOff val="80000"/>
                  </a:schemeClr>
                </a:solidFill>
                <a:latin typeface="Arial" panose="020B0604020202020204" pitchFamily="34" charset="0"/>
                <a:cs typeface="Arial" panose="020B0604020202020204" pitchFamily="34" charset="0"/>
              </a:rPr>
              <a:t>Over the last 15 years, there has been renewed hope that progress can be made regarding forecasting owing to tremendous advances in computer science these error bounds can be minimized to a </a:t>
            </a:r>
            <a:r>
              <a:rPr lang="en-US" sz="1750" dirty="0" smtClean="0">
                <a:solidFill>
                  <a:schemeClr val="bg2">
                    <a:lumMod val="20000"/>
                    <a:lumOff val="80000"/>
                  </a:schemeClr>
                </a:solidFill>
                <a:latin typeface="Arial" panose="020B0604020202020204" pitchFamily="34" charset="0"/>
                <a:cs typeface="Arial" panose="020B0604020202020204" pitchFamily="34" charset="0"/>
              </a:rPr>
              <a:t>minimum.</a:t>
            </a:r>
          </a:p>
          <a:p>
            <a:pPr>
              <a:buFont typeface="Wingdings" panose="05000000000000000000" pitchFamily="2" charset="2"/>
              <a:buChar char="Ø"/>
            </a:pPr>
            <a:r>
              <a:rPr lang="en-US" sz="1750" dirty="0" smtClean="0">
                <a:solidFill>
                  <a:schemeClr val="bg2">
                    <a:lumMod val="20000"/>
                    <a:lumOff val="80000"/>
                  </a:schemeClr>
                </a:solidFill>
                <a:latin typeface="Arial" panose="020B0604020202020204" pitchFamily="34" charset="0"/>
                <a:cs typeface="Arial" panose="020B0604020202020204" pitchFamily="34" charset="0"/>
              </a:rPr>
              <a:t>To this, </a:t>
            </a:r>
            <a:r>
              <a:rPr lang="en-US" sz="1750" dirty="0">
                <a:solidFill>
                  <a:schemeClr val="bg2">
                    <a:lumMod val="20000"/>
                    <a:lumOff val="80000"/>
                  </a:schemeClr>
                </a:solidFill>
                <a:latin typeface="Arial" panose="020B0604020202020204" pitchFamily="34" charset="0"/>
                <a:cs typeface="Arial" panose="020B0604020202020204" pitchFamily="34" charset="0"/>
              </a:rPr>
              <a:t>we suggest </a:t>
            </a:r>
            <a:r>
              <a:rPr lang="en-US" sz="1750" dirty="0" smtClean="0">
                <a:solidFill>
                  <a:schemeClr val="bg2">
                    <a:lumMod val="20000"/>
                    <a:lumOff val="80000"/>
                  </a:schemeClr>
                </a:solidFill>
                <a:latin typeface="Arial" panose="020B0604020202020204" pitchFamily="34" charset="0"/>
                <a:cs typeface="Arial" panose="020B0604020202020204" pitchFamily="34" charset="0"/>
              </a:rPr>
              <a:t>that many </a:t>
            </a:r>
            <a:r>
              <a:rPr lang="en-US" sz="1750" dirty="0">
                <a:solidFill>
                  <a:schemeClr val="bg2">
                    <a:lumMod val="20000"/>
                    <a:lumOff val="80000"/>
                  </a:schemeClr>
                </a:solidFill>
                <a:latin typeface="Arial" panose="020B0604020202020204" pitchFamily="34" charset="0"/>
                <a:cs typeface="Arial" panose="020B0604020202020204" pitchFamily="34" charset="0"/>
              </a:rPr>
              <a:t>Machine Learning Regression Models can be implemented and an Early warning system can be </a:t>
            </a:r>
            <a:r>
              <a:rPr lang="en-US" sz="1750" dirty="0" smtClean="0">
                <a:solidFill>
                  <a:schemeClr val="bg2">
                    <a:lumMod val="20000"/>
                    <a:lumOff val="80000"/>
                  </a:schemeClr>
                </a:solidFill>
                <a:latin typeface="Arial" panose="020B0604020202020204" pitchFamily="34" charset="0"/>
                <a:cs typeface="Arial" panose="020B0604020202020204" pitchFamily="34" charset="0"/>
              </a:rPr>
              <a:t>created.</a:t>
            </a:r>
          </a:p>
          <a:p>
            <a:pPr>
              <a:buFont typeface="Wingdings" panose="05000000000000000000" pitchFamily="2" charset="2"/>
              <a:buChar char="Ø"/>
            </a:pPr>
            <a:r>
              <a:rPr lang="en-US" sz="1750" dirty="0" smtClean="0">
                <a:solidFill>
                  <a:schemeClr val="bg2">
                    <a:lumMod val="20000"/>
                    <a:lumOff val="80000"/>
                  </a:schemeClr>
                </a:solidFill>
                <a:latin typeface="Arial" panose="020B0604020202020204" pitchFamily="34" charset="0"/>
                <a:cs typeface="Arial" panose="020B0604020202020204" pitchFamily="34" charset="0"/>
              </a:rPr>
              <a:t>Our Earthquake </a:t>
            </a:r>
            <a:r>
              <a:rPr lang="en-US" sz="1750" dirty="0">
                <a:solidFill>
                  <a:schemeClr val="bg2">
                    <a:lumMod val="20000"/>
                    <a:lumOff val="80000"/>
                  </a:schemeClr>
                </a:solidFill>
                <a:latin typeface="Arial" panose="020B0604020202020204" pitchFamily="34" charset="0"/>
                <a:cs typeface="Arial" panose="020B0604020202020204" pitchFamily="34" charset="0"/>
              </a:rPr>
              <a:t>forecasting </a:t>
            </a:r>
            <a:r>
              <a:rPr lang="en-US" sz="1750" dirty="0" smtClean="0">
                <a:solidFill>
                  <a:schemeClr val="bg2">
                    <a:lumMod val="20000"/>
                    <a:lumOff val="80000"/>
                  </a:schemeClr>
                </a:solidFill>
                <a:latin typeface="Arial" panose="020B0604020202020204" pitchFamily="34" charset="0"/>
                <a:cs typeface="Arial" panose="020B0604020202020204" pitchFamily="34" charset="0"/>
              </a:rPr>
              <a:t>studies focus </a:t>
            </a:r>
            <a:r>
              <a:rPr lang="en-US" sz="1750" dirty="0">
                <a:solidFill>
                  <a:schemeClr val="bg2">
                    <a:lumMod val="20000"/>
                    <a:lumOff val="80000"/>
                  </a:schemeClr>
                </a:solidFill>
                <a:latin typeface="Arial" panose="020B0604020202020204" pitchFamily="34" charset="0"/>
                <a:cs typeface="Arial" panose="020B0604020202020204" pitchFamily="34" charset="0"/>
              </a:rPr>
              <a:t>on three key points: </a:t>
            </a:r>
            <a:endParaRPr lang="en-US" sz="1750" dirty="0" smtClean="0">
              <a:solidFill>
                <a:schemeClr val="bg2">
                  <a:lumMod val="20000"/>
                  <a:lumOff val="80000"/>
                </a:schemeClr>
              </a:solidFill>
              <a:latin typeface="Arial" panose="020B0604020202020204" pitchFamily="34" charset="0"/>
              <a:cs typeface="Arial" panose="020B0604020202020204" pitchFamily="34" charset="0"/>
            </a:endParaRPr>
          </a:p>
          <a:p>
            <a:pPr marL="114300" indent="0"/>
            <a:r>
              <a:rPr lang="en-US" sz="1750" dirty="0">
                <a:solidFill>
                  <a:schemeClr val="bg2">
                    <a:lumMod val="20000"/>
                    <a:lumOff val="80000"/>
                  </a:schemeClr>
                </a:solidFill>
                <a:latin typeface="Arial" panose="020B0604020202020204" pitchFamily="34" charset="0"/>
                <a:cs typeface="Arial" panose="020B0604020202020204" pitchFamily="34" charset="0"/>
              </a:rPr>
              <a:t> </a:t>
            </a:r>
            <a:r>
              <a:rPr lang="en-US" sz="1750" dirty="0" smtClean="0">
                <a:solidFill>
                  <a:schemeClr val="bg2">
                    <a:lumMod val="20000"/>
                    <a:lumOff val="80000"/>
                  </a:schemeClr>
                </a:solidFill>
                <a:latin typeface="Arial" panose="020B0604020202020204" pitchFamily="34" charset="0"/>
                <a:cs typeface="Arial" panose="020B0604020202020204" pitchFamily="34" charset="0"/>
              </a:rPr>
              <a:t>      1)When </a:t>
            </a:r>
            <a:r>
              <a:rPr lang="en-US" sz="1750" dirty="0">
                <a:solidFill>
                  <a:schemeClr val="bg2">
                    <a:lumMod val="20000"/>
                    <a:lumOff val="80000"/>
                  </a:schemeClr>
                </a:solidFill>
                <a:latin typeface="Arial" panose="020B0604020202020204" pitchFamily="34" charset="0"/>
                <a:cs typeface="Arial" panose="020B0604020202020204" pitchFamily="34" charset="0"/>
              </a:rPr>
              <a:t>will the earthquake </a:t>
            </a:r>
            <a:r>
              <a:rPr lang="en-US" sz="1750" dirty="0" smtClean="0">
                <a:solidFill>
                  <a:schemeClr val="bg2">
                    <a:lumMod val="20000"/>
                    <a:lumOff val="80000"/>
                  </a:schemeClr>
                </a:solidFill>
                <a:latin typeface="Arial" panose="020B0604020202020204" pitchFamily="34" charset="0"/>
                <a:cs typeface="Arial" panose="020B0604020202020204" pitchFamily="34" charset="0"/>
              </a:rPr>
              <a:t>occur               2)Where </a:t>
            </a:r>
            <a:r>
              <a:rPr lang="en-US" sz="1750" dirty="0">
                <a:solidFill>
                  <a:schemeClr val="bg2">
                    <a:lumMod val="20000"/>
                    <a:lumOff val="80000"/>
                  </a:schemeClr>
                </a:solidFill>
                <a:latin typeface="Arial" panose="020B0604020202020204" pitchFamily="34" charset="0"/>
                <a:cs typeface="Arial" panose="020B0604020202020204" pitchFamily="34" charset="0"/>
              </a:rPr>
              <a:t>will it occur </a:t>
            </a:r>
            <a:r>
              <a:rPr lang="en-US" sz="1750" dirty="0" smtClean="0">
                <a:solidFill>
                  <a:schemeClr val="bg2">
                    <a:lumMod val="20000"/>
                    <a:lumOff val="80000"/>
                  </a:schemeClr>
                </a:solidFill>
                <a:latin typeface="Arial" panose="020B0604020202020204" pitchFamily="34" charset="0"/>
                <a:cs typeface="Arial" panose="020B0604020202020204" pitchFamily="34" charset="0"/>
              </a:rPr>
              <a:t>and?</a:t>
            </a:r>
          </a:p>
          <a:p>
            <a:pPr marL="114300" indent="0"/>
            <a:r>
              <a:rPr lang="en-US" sz="1750" dirty="0" smtClean="0">
                <a:solidFill>
                  <a:schemeClr val="bg2">
                    <a:lumMod val="20000"/>
                    <a:lumOff val="80000"/>
                  </a:schemeClr>
                </a:solidFill>
                <a:latin typeface="Arial" panose="020B0604020202020204" pitchFamily="34" charset="0"/>
                <a:cs typeface="Arial" panose="020B0604020202020204" pitchFamily="34" charset="0"/>
              </a:rPr>
              <a:t> 			3) How big will the earthquake be?</a:t>
            </a:r>
          </a:p>
          <a:p>
            <a:endParaRPr lang="en-IN" sz="1700" dirty="0"/>
          </a:p>
        </p:txBody>
      </p:sp>
    </p:spTree>
    <p:extLst>
      <p:ext uri="{BB962C8B-B14F-4D97-AF65-F5344CB8AC3E}">
        <p14:creationId xmlns:p14="http://schemas.microsoft.com/office/powerpoint/2010/main" val="18387845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9513" y="240319"/>
            <a:ext cx="7781700" cy="598862"/>
          </a:xfrm>
        </p:spPr>
        <p:txBody>
          <a:bodyPr/>
          <a:lstStyle/>
          <a:p>
            <a:pPr algn="ctr"/>
            <a:r>
              <a:rPr lang="en-IN" sz="3200" dirty="0" smtClean="0">
                <a:solidFill>
                  <a:schemeClr val="accent2">
                    <a:lumMod val="50000"/>
                    <a:lumOff val="50000"/>
                  </a:schemeClr>
                </a:solidFill>
                <a:latin typeface="Arial" panose="020B0604020202020204" pitchFamily="34" charset="0"/>
                <a:cs typeface="Arial" panose="020B0604020202020204" pitchFamily="34" charset="0"/>
              </a:rPr>
              <a:t>Laboratory Setup</a:t>
            </a:r>
            <a:endParaRPr lang="en-IN" sz="3200" dirty="0">
              <a:solidFill>
                <a:schemeClr val="accent2">
                  <a:lumMod val="50000"/>
                  <a:lumOff val="50000"/>
                </a:schemeClr>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12788" y="773794"/>
            <a:ext cx="7781700" cy="792600"/>
          </a:xfrm>
        </p:spPr>
        <p:txBody>
          <a:bodyPr/>
          <a:lstStyle/>
          <a:p>
            <a:pPr indent="-457200">
              <a:buClr>
                <a:srgbClr val="000000"/>
              </a:buClr>
              <a:buFont typeface="Wingdings" panose="05000000000000000000" pitchFamily="2" charset="2"/>
              <a:buChar char="Ø"/>
            </a:pPr>
            <a:r>
              <a:rPr lang="en-US" sz="1750" dirty="0">
                <a:solidFill>
                  <a:schemeClr val="bg2">
                    <a:lumMod val="20000"/>
                    <a:lumOff val="80000"/>
                  </a:schemeClr>
                </a:solidFill>
                <a:latin typeface="Arial"/>
                <a:ea typeface="Arial"/>
                <a:cs typeface="Arial"/>
                <a:sym typeface="Arial"/>
              </a:rPr>
              <a:t>Los </a:t>
            </a:r>
            <a:r>
              <a:rPr lang="en-US" sz="1750" dirty="0" err="1">
                <a:solidFill>
                  <a:schemeClr val="bg2">
                    <a:lumMod val="20000"/>
                    <a:lumOff val="80000"/>
                  </a:schemeClr>
                </a:solidFill>
                <a:latin typeface="Arial"/>
                <a:ea typeface="Arial"/>
                <a:cs typeface="Arial"/>
                <a:sym typeface="Arial"/>
              </a:rPr>
              <a:t>Almos</a:t>
            </a:r>
            <a:r>
              <a:rPr lang="en-US" sz="1750" dirty="0">
                <a:solidFill>
                  <a:schemeClr val="bg2">
                    <a:lumMod val="20000"/>
                    <a:lumOff val="80000"/>
                  </a:schemeClr>
                </a:solidFill>
                <a:latin typeface="Arial"/>
                <a:ea typeface="Arial"/>
                <a:cs typeface="Arial"/>
                <a:sym typeface="Arial"/>
              </a:rPr>
              <a:t> National Laboratory successfully generated a laboratory Earthquake and </a:t>
            </a:r>
            <a:r>
              <a:rPr lang="en-US" sz="1750" dirty="0">
                <a:solidFill>
                  <a:schemeClr val="bg2">
                    <a:lumMod val="20000"/>
                    <a:lumOff val="80000"/>
                  </a:schemeClr>
                </a:solidFill>
                <a:latin typeface="Arial"/>
                <a:ea typeface="Arial"/>
                <a:cs typeface="Arial"/>
                <a:sym typeface="Arial"/>
              </a:rPr>
              <a:t>made their research data </a:t>
            </a:r>
            <a:r>
              <a:rPr lang="en-US" sz="1750" dirty="0" smtClean="0">
                <a:solidFill>
                  <a:schemeClr val="bg2">
                    <a:lumMod val="20000"/>
                    <a:lumOff val="80000"/>
                  </a:schemeClr>
                </a:solidFill>
                <a:latin typeface="Arial"/>
                <a:ea typeface="Arial"/>
                <a:cs typeface="Arial"/>
                <a:sym typeface="Arial"/>
              </a:rPr>
              <a:t>public on </a:t>
            </a:r>
            <a:r>
              <a:rPr lang="en-US" sz="1750" dirty="0" err="1" smtClean="0">
                <a:solidFill>
                  <a:schemeClr val="bg2">
                    <a:lumMod val="20000"/>
                    <a:lumOff val="80000"/>
                  </a:schemeClr>
                </a:solidFill>
                <a:latin typeface="Arial"/>
                <a:ea typeface="Arial"/>
                <a:cs typeface="Arial"/>
                <a:sym typeface="Arial"/>
              </a:rPr>
              <a:t>Kaggle</a:t>
            </a:r>
            <a:r>
              <a:rPr lang="en-US" sz="1750" dirty="0" smtClean="0">
                <a:solidFill>
                  <a:schemeClr val="bg2">
                    <a:lumMod val="20000"/>
                    <a:lumOff val="80000"/>
                  </a:schemeClr>
                </a:solidFill>
                <a:latin typeface="Arial"/>
                <a:ea typeface="Arial"/>
                <a:cs typeface="Arial"/>
                <a:sym typeface="Arial"/>
              </a:rPr>
              <a:t>.</a:t>
            </a:r>
            <a:endParaRPr lang="en-US" sz="1750" dirty="0">
              <a:solidFill>
                <a:schemeClr val="bg2">
                  <a:lumMod val="20000"/>
                  <a:lumOff val="80000"/>
                </a:schemeClr>
              </a:solidFill>
              <a:latin typeface="Arial"/>
              <a:ea typeface="Arial"/>
              <a:cs typeface="Arial"/>
              <a:sym typeface="Arial"/>
            </a:endParaRPr>
          </a:p>
          <a:p>
            <a:pPr indent="-457200">
              <a:buClr>
                <a:srgbClr val="000000"/>
              </a:buClr>
              <a:buFont typeface="Wingdings" panose="05000000000000000000" pitchFamily="2" charset="2"/>
              <a:buChar char="Ø"/>
            </a:pPr>
            <a:r>
              <a:rPr lang="en-US" sz="1750" dirty="0">
                <a:solidFill>
                  <a:schemeClr val="bg2">
                    <a:lumMod val="20000"/>
                    <a:lumOff val="80000"/>
                  </a:schemeClr>
                </a:solidFill>
                <a:latin typeface="Arial"/>
                <a:ea typeface="Arial"/>
                <a:cs typeface="Arial"/>
                <a:sym typeface="Arial"/>
              </a:rPr>
              <a:t>The basic laboratory setup has two hydraulic presses applying pressure on a vertical plate that is continuously being moved down. </a:t>
            </a:r>
            <a:endParaRPr lang="en-US" sz="1750" dirty="0" smtClean="0">
              <a:solidFill>
                <a:schemeClr val="bg2">
                  <a:lumMod val="20000"/>
                  <a:lumOff val="80000"/>
                </a:schemeClr>
              </a:solidFill>
              <a:latin typeface="Arial"/>
              <a:ea typeface="Arial"/>
              <a:cs typeface="Arial"/>
              <a:sym typeface="Arial"/>
            </a:endParaRPr>
          </a:p>
          <a:p>
            <a:pPr indent="-457200">
              <a:buClr>
                <a:srgbClr val="000000"/>
              </a:buClr>
              <a:buFont typeface="Wingdings" panose="05000000000000000000" pitchFamily="2" charset="2"/>
              <a:buChar char="Ø"/>
            </a:pPr>
            <a:r>
              <a:rPr lang="en-US" sz="1750" dirty="0" smtClean="0">
                <a:solidFill>
                  <a:schemeClr val="bg2">
                    <a:lumMod val="20000"/>
                    <a:lumOff val="80000"/>
                  </a:schemeClr>
                </a:solidFill>
                <a:latin typeface="Arial"/>
                <a:ea typeface="Arial"/>
                <a:cs typeface="Arial"/>
                <a:sym typeface="Arial"/>
              </a:rPr>
              <a:t>This </a:t>
            </a:r>
            <a:r>
              <a:rPr lang="en-US" sz="1750" dirty="0">
                <a:solidFill>
                  <a:schemeClr val="bg2">
                    <a:lumMod val="20000"/>
                    <a:lumOff val="80000"/>
                  </a:schemeClr>
                </a:solidFill>
                <a:latin typeface="Arial"/>
                <a:ea typeface="Arial"/>
                <a:cs typeface="Arial"/>
                <a:sym typeface="Arial"/>
              </a:rPr>
              <a:t>apparently is a pretty good simulation of the tectonic plate movement near a fault line. </a:t>
            </a:r>
            <a:endParaRPr lang="en-US" sz="1750" dirty="0" smtClean="0">
              <a:solidFill>
                <a:schemeClr val="bg2">
                  <a:lumMod val="20000"/>
                  <a:lumOff val="80000"/>
                </a:schemeClr>
              </a:solidFill>
              <a:latin typeface="Arial"/>
              <a:ea typeface="Arial"/>
              <a:cs typeface="Arial"/>
              <a:sym typeface="Arial"/>
            </a:endParaRPr>
          </a:p>
          <a:p>
            <a:pPr indent="-457200">
              <a:buClr>
                <a:srgbClr val="000000"/>
              </a:buClr>
              <a:buFont typeface="Wingdings" panose="05000000000000000000" pitchFamily="2" charset="2"/>
              <a:buChar char="Ø"/>
            </a:pPr>
            <a:r>
              <a:rPr lang="en-US" sz="1750" dirty="0" smtClean="0">
                <a:solidFill>
                  <a:schemeClr val="bg2">
                    <a:lumMod val="20000"/>
                    <a:lumOff val="80000"/>
                  </a:schemeClr>
                </a:solidFill>
                <a:latin typeface="Arial"/>
                <a:ea typeface="Arial"/>
                <a:cs typeface="Arial"/>
                <a:sym typeface="Arial"/>
              </a:rPr>
              <a:t>Also</a:t>
            </a:r>
            <a:r>
              <a:rPr lang="en-US" sz="1750" dirty="0">
                <a:solidFill>
                  <a:schemeClr val="bg2">
                    <a:lumMod val="20000"/>
                    <a:lumOff val="80000"/>
                  </a:schemeClr>
                </a:solidFill>
                <a:latin typeface="Arial"/>
                <a:ea typeface="Arial"/>
                <a:cs typeface="Arial"/>
                <a:sym typeface="Arial"/>
              </a:rPr>
              <a:t>, this setup produces earthquakes(or fault failures) at a relatively consistent </a:t>
            </a:r>
            <a:r>
              <a:rPr lang="en-US" sz="1750" dirty="0">
                <a:solidFill>
                  <a:schemeClr val="bg2">
                    <a:lumMod val="20000"/>
                    <a:lumOff val="80000"/>
                  </a:schemeClr>
                </a:solidFill>
                <a:latin typeface="Arial"/>
                <a:ea typeface="Arial"/>
                <a:cs typeface="Arial"/>
              </a:rPr>
              <a:t>rate</a:t>
            </a:r>
            <a:endParaRPr lang="en-IN" sz="1750" dirty="0">
              <a:solidFill>
                <a:schemeClr val="bg2">
                  <a:lumMod val="20000"/>
                  <a:lumOff val="80000"/>
                </a:schemeClr>
              </a:solidFill>
              <a:latin typeface="Arial"/>
              <a:ea typeface="Arial"/>
              <a:cs typeface="Arial"/>
            </a:endParaRPr>
          </a:p>
        </p:txBody>
      </p:sp>
      <p:pic>
        <p:nvPicPr>
          <p:cNvPr id="4" name="Picture 3"/>
          <p:cNvPicPr>
            <a:picLocks noChangeAspect="1"/>
          </p:cNvPicPr>
          <p:nvPr/>
        </p:nvPicPr>
        <p:blipFill>
          <a:blip r:embed="rId2"/>
          <a:stretch>
            <a:fillRect/>
          </a:stretch>
        </p:blipFill>
        <p:spPr>
          <a:xfrm>
            <a:off x="3749624" y="2905893"/>
            <a:ext cx="2962275" cy="2147888"/>
          </a:xfrm>
          <a:prstGeom prst="rect">
            <a:avLst/>
          </a:prstGeom>
        </p:spPr>
      </p:pic>
    </p:spTree>
    <p:extLst>
      <p:ext uri="{BB962C8B-B14F-4D97-AF65-F5344CB8AC3E}">
        <p14:creationId xmlns:p14="http://schemas.microsoft.com/office/powerpoint/2010/main" val="15948632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4568B"/>
        </a:solidFill>
        <a:effectLst/>
      </p:bgPr>
    </p:bg>
    <p:spTree>
      <p:nvGrpSpPr>
        <p:cNvPr id="1" name="Shape 404"/>
        <p:cNvGrpSpPr/>
        <p:nvPr/>
      </p:nvGrpSpPr>
      <p:grpSpPr>
        <a:xfrm>
          <a:off x="0" y="0"/>
          <a:ext cx="0" cy="0"/>
          <a:chOff x="0" y="0"/>
          <a:chExt cx="0" cy="0"/>
        </a:xfrm>
      </p:grpSpPr>
      <p:sp>
        <p:nvSpPr>
          <p:cNvPr id="405" name="Google Shape;405;p34"/>
          <p:cNvSpPr txBox="1">
            <a:spLocks noGrp="1"/>
          </p:cNvSpPr>
          <p:nvPr>
            <p:ph type="title"/>
          </p:nvPr>
        </p:nvSpPr>
        <p:spPr>
          <a:xfrm>
            <a:off x="1033075" y="539500"/>
            <a:ext cx="7397700" cy="579000"/>
          </a:xfrm>
          <a:prstGeom prst="rect">
            <a:avLst/>
          </a:prstGeom>
        </p:spPr>
        <p:txBody>
          <a:bodyPr spcFirstLastPara="1" wrap="square" lIns="91425" tIns="91425" rIns="91425" bIns="91425" anchor="t" anchorCtr="0">
            <a:noAutofit/>
          </a:bodyPr>
          <a:lstStyle/>
          <a:p>
            <a:r>
              <a:rPr lang="en-IN" sz="3200" dirty="0">
                <a:ln w="22225">
                  <a:solidFill>
                    <a:schemeClr val="accent2"/>
                  </a:solidFill>
                  <a:prstDash val="solid"/>
                </a:ln>
                <a:solidFill>
                  <a:schemeClr val="accent2">
                    <a:lumMod val="40000"/>
                    <a:lumOff val="60000"/>
                  </a:schemeClr>
                </a:solidFill>
              </a:rPr>
              <a:t>Challenges present in Earthquake Prediction</a:t>
            </a:r>
          </a:p>
        </p:txBody>
      </p:sp>
      <p:sp>
        <p:nvSpPr>
          <p:cNvPr id="406" name="Google Shape;406;p34"/>
          <p:cNvSpPr/>
          <p:nvPr/>
        </p:nvSpPr>
        <p:spPr>
          <a:xfrm rot="-5400000" flipH="1">
            <a:off x="689085" y="707179"/>
            <a:ext cx="291913" cy="243649"/>
          </a:xfrm>
          <a:custGeom>
            <a:avLst/>
            <a:gdLst/>
            <a:ahLst/>
            <a:cxnLst/>
            <a:rect l="l" t="t" r="r" b="b"/>
            <a:pathLst>
              <a:path w="17056" h="14236" extrusionOk="0">
                <a:moveTo>
                  <a:pt x="0" y="0"/>
                </a:moveTo>
                <a:lnTo>
                  <a:pt x="9096" y="14235"/>
                </a:lnTo>
                <a:lnTo>
                  <a:pt x="17055" y="0"/>
                </a:lnTo>
                <a:lnTo>
                  <a:pt x="11370" y="0"/>
                </a:lnTo>
                <a:lnTo>
                  <a:pt x="8505" y="4548"/>
                </a:lnTo>
                <a:lnTo>
                  <a:pt x="5685" y="0"/>
                </a:lnTo>
                <a:close/>
              </a:path>
            </a:pathLst>
          </a:custGeom>
          <a:solidFill>
            <a:srgbClr val="3B9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Subtitle 2">
            <a:extLst>
              <a:ext uri="{FF2B5EF4-FFF2-40B4-BE49-F238E27FC236}">
                <a16:creationId xmlns:a16="http://schemas.microsoft.com/office/drawing/2014/main" id="{FD49A325-BD21-4A46-A129-DA0ED4F5D425}"/>
              </a:ext>
            </a:extLst>
          </p:cNvPr>
          <p:cNvSpPr txBox="1">
            <a:spLocks/>
          </p:cNvSpPr>
          <p:nvPr/>
        </p:nvSpPr>
        <p:spPr>
          <a:xfrm>
            <a:off x="487680" y="1476375"/>
            <a:ext cx="8511540" cy="25393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1pPr>
            <a:lvl2pPr marL="914400" marR="0" lvl="1"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2pPr>
            <a:lvl3pPr marL="1371600" marR="0" lvl="2"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3pPr>
            <a:lvl4pPr marL="1828800" marR="0" lvl="3"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4pPr>
            <a:lvl5pPr marL="2286000" marR="0" lvl="4"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5pPr>
            <a:lvl6pPr marL="2743200" marR="0" lvl="5"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6pPr>
            <a:lvl7pPr marL="3200400" marR="0" lvl="6"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7pPr>
            <a:lvl8pPr marL="3657600" marR="0" lvl="7" indent="-317500" algn="l" rtl="0">
              <a:lnSpc>
                <a:spcPct val="115000"/>
              </a:lnSpc>
              <a:spcBef>
                <a:spcPts val="1600"/>
              </a:spcBef>
              <a:spcAft>
                <a:spcPts val="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8pPr>
            <a:lvl9pPr marL="4114800" marR="0" lvl="8" indent="-317500" algn="l" rtl="0">
              <a:lnSpc>
                <a:spcPct val="115000"/>
              </a:lnSpc>
              <a:spcBef>
                <a:spcPts val="1600"/>
              </a:spcBef>
              <a:spcAft>
                <a:spcPts val="1600"/>
              </a:spcAft>
              <a:buClr>
                <a:schemeClr val="lt2"/>
              </a:buClr>
              <a:buSzPts val="1400"/>
              <a:buFont typeface="Barlow Condensed"/>
              <a:buNone/>
              <a:defRPr sz="1400" b="0" i="0" u="none" strike="noStrike" cap="none">
                <a:solidFill>
                  <a:schemeClr val="lt2"/>
                </a:solidFill>
                <a:latin typeface="Barlow Condensed"/>
                <a:ea typeface="Barlow Condensed"/>
                <a:cs typeface="Barlow Condensed"/>
                <a:sym typeface="Barlow Condensed"/>
              </a:defRPr>
            </a:lvl9pPr>
          </a:lstStyle>
          <a:p>
            <a:pPr algn="just">
              <a:lnSpc>
                <a:spcPct val="150000"/>
              </a:lnSpc>
            </a:pPr>
            <a:r>
              <a:rPr lang="en-US" sz="1800" dirty="0">
                <a:effectLst/>
                <a:latin typeface="Barlow Condensed" panose="020B0604020202020204" charset="0"/>
                <a:ea typeface="Times New Roman" panose="02020603050405020304" pitchFamily="18" charset="0"/>
              </a:rPr>
              <a:t>There were several challenges present in Earthquake Prediction. </a:t>
            </a:r>
            <a:endParaRPr lang="en-US" sz="1800" dirty="0">
              <a:solidFill>
                <a:srgbClr val="000000"/>
              </a:solidFill>
              <a:effectLst/>
              <a:latin typeface="Barlow Condensed" panose="020B0604020202020204" charset="0"/>
              <a:ea typeface="Times New Roman" panose="02020603050405020304" pitchFamily="18" charset="0"/>
            </a:endParaRPr>
          </a:p>
          <a:p>
            <a:pPr algn="just">
              <a:lnSpc>
                <a:spcPct val="150000"/>
              </a:lnSpc>
              <a:buFont typeface="Wingdings" panose="05000000000000000000" pitchFamily="2" charset="2"/>
              <a:buChar char="Ø"/>
            </a:pPr>
            <a:r>
              <a:rPr lang="en-US" sz="1800" dirty="0">
                <a:solidFill>
                  <a:schemeClr val="bg2">
                    <a:lumMod val="20000"/>
                    <a:lumOff val="80000"/>
                  </a:schemeClr>
                </a:solidFill>
                <a:effectLst/>
                <a:latin typeface="Barlow Condensed" panose="020B0604020202020204" charset="0"/>
                <a:ea typeface="Times New Roman" panose="02020603050405020304" pitchFamily="18" charset="0"/>
              </a:rPr>
              <a:t>Gathering Real time data from a regional or global network of monitoring stations.</a:t>
            </a:r>
          </a:p>
          <a:p>
            <a:pPr algn="just">
              <a:lnSpc>
                <a:spcPct val="150000"/>
              </a:lnSpc>
              <a:buFont typeface="Wingdings" panose="05000000000000000000" pitchFamily="2" charset="2"/>
              <a:buChar char="Ø"/>
            </a:pPr>
            <a:r>
              <a:rPr lang="en-US" sz="1800" dirty="0">
                <a:solidFill>
                  <a:schemeClr val="bg2">
                    <a:lumMod val="20000"/>
                    <a:lumOff val="80000"/>
                  </a:schemeClr>
                </a:solidFill>
                <a:latin typeface="Barlow Condensed" panose="020B0604020202020204" charset="0"/>
                <a:ea typeface="Times New Roman" panose="02020603050405020304" pitchFamily="18" charset="0"/>
              </a:rPr>
              <a:t>Large </a:t>
            </a:r>
            <a:r>
              <a:rPr lang="en-US" sz="1800" dirty="0" smtClean="0">
                <a:solidFill>
                  <a:schemeClr val="bg2">
                    <a:lumMod val="20000"/>
                    <a:lumOff val="80000"/>
                  </a:schemeClr>
                </a:solidFill>
                <a:latin typeface="Barlow Condensed" panose="020B0604020202020204" charset="0"/>
                <a:ea typeface="Times New Roman" panose="02020603050405020304" pitchFamily="18" charset="0"/>
              </a:rPr>
              <a:t>Data.</a:t>
            </a:r>
            <a:endParaRPr lang="en-US" sz="1800" dirty="0">
              <a:solidFill>
                <a:schemeClr val="bg2">
                  <a:lumMod val="20000"/>
                  <a:lumOff val="80000"/>
                </a:schemeClr>
              </a:solidFill>
              <a:latin typeface="Barlow Condensed" panose="020B0604020202020204" charset="0"/>
              <a:ea typeface="Times New Roman" panose="02020603050405020304" pitchFamily="18" charset="0"/>
            </a:endParaRPr>
          </a:p>
          <a:p>
            <a:pPr algn="just">
              <a:lnSpc>
                <a:spcPct val="150000"/>
              </a:lnSpc>
              <a:buFont typeface="Wingdings" panose="05000000000000000000" pitchFamily="2" charset="2"/>
              <a:buChar char="Ø"/>
            </a:pPr>
            <a:r>
              <a:rPr lang="en-US" sz="1800" dirty="0">
                <a:solidFill>
                  <a:schemeClr val="bg2">
                    <a:lumMod val="20000"/>
                    <a:lumOff val="80000"/>
                  </a:schemeClr>
                </a:solidFill>
                <a:effectLst/>
                <a:latin typeface="Barlow Condensed" panose="020B0604020202020204" charset="0"/>
                <a:ea typeface="Times New Roman" panose="02020603050405020304" pitchFamily="18" charset="0"/>
              </a:rPr>
              <a:t>Computing time </a:t>
            </a:r>
            <a:r>
              <a:rPr lang="en-US" sz="1800" dirty="0" smtClean="0">
                <a:solidFill>
                  <a:schemeClr val="bg2">
                    <a:lumMod val="20000"/>
                    <a:lumOff val="80000"/>
                  </a:schemeClr>
                </a:solidFill>
                <a:effectLst/>
                <a:latin typeface="Barlow Condensed" panose="020B0604020202020204" charset="0"/>
                <a:ea typeface="Times New Roman" panose="02020603050405020304" pitchFamily="18" charset="0"/>
              </a:rPr>
              <a:t>.</a:t>
            </a:r>
            <a:endParaRPr lang="en-US" sz="1800" dirty="0">
              <a:solidFill>
                <a:schemeClr val="bg2">
                  <a:lumMod val="20000"/>
                  <a:lumOff val="80000"/>
                </a:schemeClr>
              </a:solidFill>
              <a:effectLst/>
              <a:latin typeface="Barlow Condensed" panose="020B0604020202020204" charset="0"/>
              <a:ea typeface="Times New Roman" panose="02020603050405020304" pitchFamily="18" charset="0"/>
            </a:endParaRPr>
          </a:p>
          <a:p>
            <a:pPr algn="just">
              <a:lnSpc>
                <a:spcPct val="150000"/>
              </a:lnSpc>
              <a:buFont typeface="Wingdings" panose="05000000000000000000" pitchFamily="2" charset="2"/>
              <a:buChar char="Ø"/>
            </a:pPr>
            <a:r>
              <a:rPr lang="en-US" sz="1800" dirty="0">
                <a:solidFill>
                  <a:schemeClr val="bg2">
                    <a:lumMod val="20000"/>
                    <a:lumOff val="80000"/>
                  </a:schemeClr>
                </a:solidFill>
                <a:latin typeface="Barlow Condensed" panose="020B0604020202020204" charset="0"/>
                <a:ea typeface="Times New Roman" panose="02020603050405020304" pitchFamily="18" charset="0"/>
              </a:rPr>
              <a:t>Feature </a:t>
            </a:r>
            <a:r>
              <a:rPr lang="en-US" sz="1800" dirty="0" smtClean="0">
                <a:solidFill>
                  <a:schemeClr val="bg2">
                    <a:lumMod val="20000"/>
                    <a:lumOff val="80000"/>
                  </a:schemeClr>
                </a:solidFill>
                <a:latin typeface="Barlow Condensed" panose="020B0604020202020204" charset="0"/>
                <a:ea typeface="Times New Roman" panose="02020603050405020304" pitchFamily="18" charset="0"/>
              </a:rPr>
              <a:t>Extraction.</a:t>
            </a:r>
          </a:p>
          <a:p>
            <a:pPr algn="just">
              <a:lnSpc>
                <a:spcPct val="150000"/>
              </a:lnSpc>
              <a:buFont typeface="Wingdings" panose="05000000000000000000" pitchFamily="2" charset="2"/>
              <a:buChar char="Ø"/>
            </a:pPr>
            <a:r>
              <a:rPr lang="en-US" sz="1800" dirty="0">
                <a:solidFill>
                  <a:schemeClr val="bg2">
                    <a:lumMod val="20000"/>
                    <a:lumOff val="80000"/>
                  </a:schemeClr>
                </a:solidFill>
              </a:rPr>
              <a:t>N</a:t>
            </a:r>
            <a:r>
              <a:rPr lang="en-US" sz="1800" dirty="0" smtClean="0">
                <a:solidFill>
                  <a:schemeClr val="bg2">
                    <a:lumMod val="20000"/>
                    <a:lumOff val="80000"/>
                  </a:schemeClr>
                </a:solidFill>
              </a:rPr>
              <a:t>o  </a:t>
            </a:r>
            <a:r>
              <a:rPr lang="en-US" sz="1800" dirty="0">
                <a:solidFill>
                  <a:schemeClr val="bg2">
                    <a:lumMod val="20000"/>
                    <a:lumOff val="80000"/>
                  </a:schemeClr>
                </a:solidFill>
              </a:rPr>
              <a:t>existing method for precursor </a:t>
            </a:r>
            <a:r>
              <a:rPr lang="en-US" sz="1800" dirty="0" smtClean="0">
                <a:solidFill>
                  <a:schemeClr val="bg2">
                    <a:lumMod val="20000"/>
                    <a:lumOff val="80000"/>
                  </a:schemeClr>
                </a:solidFill>
              </a:rPr>
              <a:t>monitoring.</a:t>
            </a:r>
          </a:p>
          <a:p>
            <a:pPr algn="just">
              <a:lnSpc>
                <a:spcPct val="150000"/>
              </a:lnSpc>
              <a:buFont typeface="Wingdings" panose="05000000000000000000" pitchFamily="2" charset="2"/>
              <a:buChar char="Ø"/>
            </a:pPr>
            <a:r>
              <a:rPr lang="en-US" sz="1800" dirty="0">
                <a:solidFill>
                  <a:schemeClr val="bg2">
                    <a:lumMod val="20000"/>
                    <a:lumOff val="80000"/>
                  </a:schemeClr>
                </a:solidFill>
              </a:rPr>
              <a:t>Understanding the behavior of the earthquake </a:t>
            </a:r>
            <a:r>
              <a:rPr lang="en-US" sz="1800" dirty="0" smtClean="0">
                <a:solidFill>
                  <a:schemeClr val="bg2">
                    <a:lumMod val="20000"/>
                    <a:lumOff val="80000"/>
                  </a:schemeClr>
                </a:solidFill>
              </a:rPr>
              <a:t>source.</a:t>
            </a:r>
            <a:endParaRPr lang="en-US" sz="1800" dirty="0">
              <a:solidFill>
                <a:schemeClr val="bg2">
                  <a:lumMod val="20000"/>
                  <a:lumOff val="80000"/>
                </a:schemeClr>
              </a:solidFill>
              <a:effectLst/>
              <a:latin typeface="Barlow Condensed" panose="020B0604020202020204" charset="0"/>
              <a:ea typeface="Times New Roman" panose="02020603050405020304" pitchFamily="18" charset="0"/>
            </a:endParaRPr>
          </a:p>
          <a:p>
            <a:pPr algn="just">
              <a:lnSpc>
                <a:spcPct val="150000"/>
              </a:lnSpc>
              <a:buFont typeface="Wingdings" panose="05000000000000000000" pitchFamily="2" charset="2"/>
              <a:buChar char="Ø"/>
            </a:pPr>
            <a:endParaRPr lang="en-US" sz="1800" dirty="0">
              <a:solidFill>
                <a:schemeClr val="bg2">
                  <a:lumMod val="20000"/>
                  <a:lumOff val="80000"/>
                </a:schemeClr>
              </a:solidFill>
              <a:effectLst/>
              <a:latin typeface="Barlow Condensed" panose="020B0604020202020204" charset="0"/>
              <a:ea typeface="Times New Roman" panose="020206030504050203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orpheus Professional">
  <a:themeElements>
    <a:clrScheme name="Simple Light">
      <a:dk1>
        <a:srgbClr val="000000"/>
      </a:dk1>
      <a:lt1>
        <a:srgbClr val="FFFFFF"/>
      </a:lt1>
      <a:dk2>
        <a:srgbClr val="34568B"/>
      </a:dk2>
      <a:lt2>
        <a:srgbClr val="3B9CD1"/>
      </a:lt2>
      <a:accent1>
        <a:srgbClr val="34568B"/>
      </a:accent1>
      <a:accent2>
        <a:srgbClr val="212121"/>
      </a:accent2>
      <a:accent3>
        <a:srgbClr val="3B9CD1"/>
      </a:accent3>
      <a:accent4>
        <a:srgbClr val="212121"/>
      </a:accent4>
      <a:accent5>
        <a:srgbClr val="FFFFFF"/>
      </a:accent5>
      <a:accent6>
        <a:srgbClr val="34568B"/>
      </a:accent6>
      <a:hlink>
        <a:srgbClr val="3B9CD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4464</TotalTime>
  <Words>4612</Words>
  <Application>Microsoft Office PowerPoint</Application>
  <PresentationFormat>On-screen Show (16:9)</PresentationFormat>
  <Paragraphs>518</Paragraphs>
  <Slides>43</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Barlow Condensed</vt:lpstr>
      <vt:lpstr>Cambria Math</vt:lpstr>
      <vt:lpstr>Times New Roman</vt:lpstr>
      <vt:lpstr>Courier New</vt:lpstr>
      <vt:lpstr>Arial</vt:lpstr>
      <vt:lpstr>Tw Cen MT</vt:lpstr>
      <vt:lpstr>Symbol</vt:lpstr>
      <vt:lpstr>Calibri</vt:lpstr>
      <vt:lpstr>Wingdings</vt:lpstr>
      <vt:lpstr>Morpheus Professional</vt:lpstr>
      <vt:lpstr>(Applying machine learning to data sets from shear laboratory experiments, with the goal of identifying hidden signals that precede earthquakes and to determine the accuracy using ML Algorithms to Realtime Dataset.)</vt:lpstr>
      <vt:lpstr>PowerPoint Presentation</vt:lpstr>
      <vt:lpstr>PowerPoint Presentation</vt:lpstr>
      <vt:lpstr>Learning a little bit more….</vt:lpstr>
      <vt:lpstr>Statistics about Earthquake </vt:lpstr>
      <vt:lpstr>PowerPoint Presentation</vt:lpstr>
      <vt:lpstr>Introduction to Approach</vt:lpstr>
      <vt:lpstr>Laboratory Setup</vt:lpstr>
      <vt:lpstr>Challenges present in Earthquake Prediction</vt:lpstr>
      <vt:lpstr>Datasets Overview</vt:lpstr>
      <vt:lpstr>Dataset Overview  </vt:lpstr>
      <vt:lpstr>Objective </vt:lpstr>
      <vt:lpstr>PowerPoint Presentation</vt:lpstr>
      <vt:lpstr>PowerPoint Presentation</vt:lpstr>
      <vt:lpstr>PowerPoint Presentation</vt:lpstr>
      <vt:lpstr>Methodology</vt:lpstr>
      <vt:lpstr>PowerPoint Presentation</vt:lpstr>
      <vt:lpstr>Data Preprocessing:</vt:lpstr>
      <vt:lpstr>Feature extraction  for Dataset-I</vt:lpstr>
      <vt:lpstr>PowerPoint Presentation</vt:lpstr>
      <vt:lpstr>PowerPoint Presentation</vt:lpstr>
      <vt:lpstr>RESULTS AND DISCUSSION</vt:lpstr>
      <vt:lpstr>Results of Dataset -I</vt:lpstr>
      <vt:lpstr>Explanation for figure 1:</vt:lpstr>
      <vt:lpstr>Results of Dataset -I</vt:lpstr>
      <vt:lpstr>Explanation for figure 2:</vt:lpstr>
      <vt:lpstr>Results of Dataset -I</vt:lpstr>
      <vt:lpstr>Results of Dataset -I</vt:lpstr>
      <vt:lpstr>Explanation for Figure 3:</vt:lpstr>
      <vt:lpstr>Results of Dataset -II</vt:lpstr>
      <vt:lpstr>Explanation for Figure 4:</vt:lpstr>
      <vt:lpstr>Results of Dataset -II</vt:lpstr>
      <vt:lpstr>Explanation for Figure 5:</vt:lpstr>
      <vt:lpstr>Results of Dataset -II</vt:lpstr>
      <vt:lpstr>Results of Dataset -II</vt:lpstr>
      <vt:lpstr>Explanation for Figure 6:</vt:lpstr>
      <vt:lpstr>OVERALL RESULT AND PERFORMANCE OF EACH ML ALGORITHM:</vt:lpstr>
      <vt:lpstr>Table Contents and Description:</vt:lpstr>
      <vt:lpstr>Conclusion</vt:lpstr>
      <vt:lpstr>Future Work:</vt:lpstr>
      <vt:lpstr>Gantt Chart </vt:lpstr>
      <vt:lpstr>Working Timeline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(Applying machine learning to data sets from shear laboratory experiments, with the goal of identifying hidden signals that precede earthquakes and to determine the accuracy using ML Algorithms to Realtime Dataset.)</dc:title>
  <dc:creator>Srinibha</dc:creator>
  <cp:lastModifiedBy>HRITHIK'S PC</cp:lastModifiedBy>
  <cp:revision>65</cp:revision>
  <dcterms:modified xsi:type="dcterms:W3CDTF">2021-06-04T21:49:36Z</dcterms:modified>
</cp:coreProperties>
</file>